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 id="2147483714" r:id="rId2"/>
  </p:sldMasterIdLst>
  <p:notesMasterIdLst>
    <p:notesMasterId r:id="rId66"/>
  </p:notesMasterIdLst>
  <p:sldIdLst>
    <p:sldId id="428" r:id="rId3"/>
    <p:sldId id="483" r:id="rId4"/>
    <p:sldId id="477" r:id="rId5"/>
    <p:sldId id="476" r:id="rId6"/>
    <p:sldId id="484" r:id="rId7"/>
    <p:sldId id="485" r:id="rId8"/>
    <p:sldId id="486" r:id="rId9"/>
    <p:sldId id="487" r:id="rId10"/>
    <p:sldId id="488" r:id="rId11"/>
    <p:sldId id="490" r:id="rId12"/>
    <p:sldId id="489" r:id="rId13"/>
    <p:sldId id="491" r:id="rId14"/>
    <p:sldId id="492" r:id="rId15"/>
    <p:sldId id="493" r:id="rId16"/>
    <p:sldId id="494" r:id="rId17"/>
    <p:sldId id="495" r:id="rId18"/>
    <p:sldId id="496" r:id="rId19"/>
    <p:sldId id="497" r:id="rId20"/>
    <p:sldId id="498" r:id="rId21"/>
    <p:sldId id="499" r:id="rId22"/>
    <p:sldId id="500" r:id="rId23"/>
    <p:sldId id="501" r:id="rId24"/>
    <p:sldId id="502" r:id="rId25"/>
    <p:sldId id="503" r:id="rId26"/>
    <p:sldId id="504" r:id="rId27"/>
    <p:sldId id="505" r:id="rId28"/>
    <p:sldId id="506" r:id="rId29"/>
    <p:sldId id="507" r:id="rId30"/>
    <p:sldId id="508" r:id="rId31"/>
    <p:sldId id="542" r:id="rId32"/>
    <p:sldId id="543" r:id="rId33"/>
    <p:sldId id="509" r:id="rId34"/>
    <p:sldId id="526" r:id="rId35"/>
    <p:sldId id="527" r:id="rId36"/>
    <p:sldId id="510" r:id="rId37"/>
    <p:sldId id="511" r:id="rId38"/>
    <p:sldId id="512" r:id="rId39"/>
    <p:sldId id="513" r:id="rId40"/>
    <p:sldId id="517" r:id="rId41"/>
    <p:sldId id="514" r:id="rId42"/>
    <p:sldId id="529" r:id="rId43"/>
    <p:sldId id="515" r:id="rId44"/>
    <p:sldId id="516" r:id="rId45"/>
    <p:sldId id="528" r:id="rId46"/>
    <p:sldId id="518" r:id="rId47"/>
    <p:sldId id="519" r:id="rId48"/>
    <p:sldId id="530" r:id="rId49"/>
    <p:sldId id="520" r:id="rId50"/>
    <p:sldId id="521" r:id="rId51"/>
    <p:sldId id="522" r:id="rId52"/>
    <p:sldId id="531" r:id="rId53"/>
    <p:sldId id="523" r:id="rId54"/>
    <p:sldId id="524" r:id="rId55"/>
    <p:sldId id="525" r:id="rId56"/>
    <p:sldId id="532" r:id="rId57"/>
    <p:sldId id="533" r:id="rId58"/>
    <p:sldId id="534" r:id="rId59"/>
    <p:sldId id="535" r:id="rId60"/>
    <p:sldId id="536" r:id="rId61"/>
    <p:sldId id="537" r:id="rId62"/>
    <p:sldId id="539" r:id="rId63"/>
    <p:sldId id="540" r:id="rId64"/>
    <p:sldId id="541" r:id="rId65"/>
  </p:sldIdLst>
  <p:sldSz cx="9144000" cy="5143500" type="screen16x9"/>
  <p:notesSz cx="6858000" cy="9144000"/>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C17"/>
    <a:srgbClr val="A0C24A"/>
    <a:srgbClr val="237173"/>
    <a:srgbClr val="F5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4" autoAdjust="0"/>
    <p:restoredTop sz="94700" autoAdjust="0"/>
  </p:normalViewPr>
  <p:slideViewPr>
    <p:cSldViewPr>
      <p:cViewPr varScale="1">
        <p:scale>
          <a:sx n="91" d="100"/>
          <a:sy n="91" d="100"/>
        </p:scale>
        <p:origin x="798" y="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8" d="100"/>
          <a:sy n="88" d="100"/>
        </p:scale>
        <p:origin x="3822"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gs" Target="tags/tag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6D73EC-A964-46CB-A086-F2A4A6199F92}"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id-ID"/>
        </a:p>
      </dgm:t>
    </dgm:pt>
    <dgm:pt modelId="{182A9DF8-718A-45A0-B891-D56A419618A1}">
      <dgm:prSet phldrT="[Text]" custT="1"/>
      <dgm:spPr>
        <a:solidFill>
          <a:schemeClr val="accent3">
            <a:lumMod val="50000"/>
          </a:schemeClr>
        </a:solidFill>
      </dgm:spPr>
      <dgm:t>
        <a:bodyPr/>
        <a:lstStyle/>
        <a:p>
          <a:pPr algn="ctr"/>
          <a:r>
            <a:rPr lang="en-US" sz="1200" b="1" dirty="0" err="1">
              <a:latin typeface="Arial Narrow" panose="020B0606020202030204" pitchFamily="34" charset="0"/>
            </a:rPr>
            <a:t>Ketua</a:t>
          </a:r>
          <a:r>
            <a:rPr lang="en-US" sz="1200" b="1" dirty="0">
              <a:latin typeface="Arial Narrow" panose="020B0606020202030204" pitchFamily="34" charset="0"/>
            </a:rPr>
            <a:t> </a:t>
          </a:r>
          <a:r>
            <a:rPr lang="en-US" sz="1200" b="1" dirty="0" err="1">
              <a:latin typeface="Arial Narrow" panose="020B0606020202030204" pitchFamily="34" charset="0"/>
            </a:rPr>
            <a:t>Umum</a:t>
          </a:r>
          <a:endParaRPr lang="id-ID" sz="1200" b="1" dirty="0">
            <a:latin typeface="Arial Narrow" panose="020B0606020202030204" pitchFamily="34" charset="0"/>
          </a:endParaRPr>
        </a:p>
      </dgm:t>
    </dgm:pt>
    <dgm:pt modelId="{9F2281D2-FC8C-4081-B83F-EAFA9C4EBF21}" type="parTrans" cxnId="{AD6AAE6F-DA53-4FCA-AD4D-94380B27E00D}">
      <dgm:prSet/>
      <dgm:spPr/>
      <dgm:t>
        <a:bodyPr/>
        <a:lstStyle/>
        <a:p>
          <a:pPr algn="ctr"/>
          <a:endParaRPr lang="id-ID" sz="1200" b="1">
            <a:latin typeface="Arial Narrow" panose="020B0606020202030204" pitchFamily="34" charset="0"/>
          </a:endParaRPr>
        </a:p>
      </dgm:t>
    </dgm:pt>
    <dgm:pt modelId="{84F3C2C4-A2B3-4E8F-A450-0449660044FE}" type="sibTrans" cxnId="{AD6AAE6F-DA53-4FCA-AD4D-94380B27E00D}">
      <dgm:prSet custT="1"/>
      <dgm:spPr/>
      <dgm:t>
        <a:bodyPr/>
        <a:lstStyle/>
        <a:p>
          <a:pPr algn="ctr"/>
          <a:r>
            <a:rPr lang="en-US" sz="1200" b="1" dirty="0">
              <a:latin typeface="Arial Narrow" panose="020B0606020202030204" pitchFamily="34" charset="0"/>
            </a:rPr>
            <a:t>Rudi Juniyanto</a:t>
          </a:r>
          <a:endParaRPr lang="id-ID" sz="1200" b="1" dirty="0">
            <a:latin typeface="Arial Narrow" panose="020B0606020202030204" pitchFamily="34" charset="0"/>
          </a:endParaRPr>
        </a:p>
      </dgm:t>
    </dgm:pt>
    <dgm:pt modelId="{D4AA104E-464E-477C-A77F-50B87C7FC54F}" type="asst">
      <dgm:prSet phldrT="[Text]" custT="1"/>
      <dgm:spPr>
        <a:solidFill>
          <a:schemeClr val="accent3">
            <a:lumMod val="50000"/>
          </a:schemeClr>
        </a:solidFill>
      </dgm:spPr>
      <dgm:t>
        <a:bodyPr/>
        <a:lstStyle/>
        <a:p>
          <a:pPr algn="ctr"/>
          <a:r>
            <a:rPr lang="en-US" sz="1200" b="1" dirty="0" err="1">
              <a:latin typeface="Arial Narrow" panose="020B0606020202030204" pitchFamily="34" charset="0"/>
            </a:rPr>
            <a:t>Sekretaris</a:t>
          </a:r>
          <a:endParaRPr lang="id-ID" sz="1200" b="1" dirty="0">
            <a:latin typeface="Arial Narrow" panose="020B0606020202030204" pitchFamily="34" charset="0"/>
          </a:endParaRPr>
        </a:p>
      </dgm:t>
    </dgm:pt>
    <dgm:pt modelId="{61D16448-1194-424F-A5A7-87B38F8E3CBB}" type="parTrans" cxnId="{B1CABC7C-0BA2-4763-B6BF-6B59C9538774}">
      <dgm:prSet/>
      <dgm:spPr/>
      <dgm:t>
        <a:bodyPr/>
        <a:lstStyle/>
        <a:p>
          <a:pPr algn="ctr"/>
          <a:endParaRPr lang="id-ID" sz="1200" b="1">
            <a:latin typeface="Arial Narrow" panose="020B0606020202030204" pitchFamily="34" charset="0"/>
          </a:endParaRPr>
        </a:p>
      </dgm:t>
    </dgm:pt>
    <dgm:pt modelId="{F2CF38E6-9ED7-43E8-A483-95189B7E5DA2}" type="sibTrans" cxnId="{B1CABC7C-0BA2-4763-B6BF-6B59C9538774}">
      <dgm:prSet custT="1"/>
      <dgm:spPr/>
      <dgm:t>
        <a:bodyPr/>
        <a:lstStyle/>
        <a:p>
          <a:pPr algn="ctr"/>
          <a:r>
            <a:rPr lang="en-US" sz="1200" b="1" dirty="0">
              <a:latin typeface="Arial Narrow" panose="020B0606020202030204" pitchFamily="34" charset="0"/>
            </a:rPr>
            <a:t>1. </a:t>
          </a:r>
          <a:r>
            <a:rPr lang="en-US" sz="1200" b="1" dirty="0" err="1">
              <a:latin typeface="Arial Narrow" panose="020B0606020202030204" pitchFamily="34" charset="0"/>
            </a:rPr>
            <a:t>Khusniyati</a:t>
          </a:r>
          <a:endParaRPr lang="en-US" sz="1200" b="1" dirty="0">
            <a:latin typeface="Arial Narrow" panose="020B0606020202030204" pitchFamily="34" charset="0"/>
          </a:endParaRPr>
        </a:p>
        <a:p>
          <a:pPr algn="ctr"/>
          <a:r>
            <a:rPr lang="en-US" sz="1200" b="1" dirty="0">
              <a:latin typeface="Arial Narrow" panose="020B0606020202030204" pitchFamily="34" charset="0"/>
            </a:rPr>
            <a:t>2. M. </a:t>
          </a:r>
          <a:r>
            <a:rPr lang="en-US" sz="1200" b="1" dirty="0" err="1">
              <a:latin typeface="Arial Narrow" panose="020B0606020202030204" pitchFamily="34" charset="0"/>
            </a:rPr>
            <a:t>Ikmal</a:t>
          </a:r>
          <a:r>
            <a:rPr lang="en-US" sz="1200" b="1" dirty="0">
              <a:latin typeface="Arial Narrow" panose="020B0606020202030204" pitchFamily="34" charset="0"/>
            </a:rPr>
            <a:t> </a:t>
          </a:r>
          <a:r>
            <a:rPr lang="en-US" sz="1200" b="1" dirty="0" err="1">
              <a:latin typeface="Arial Narrow" panose="020B0606020202030204" pitchFamily="34" charset="0"/>
            </a:rPr>
            <a:t>Khoerul</a:t>
          </a:r>
          <a:r>
            <a:rPr lang="en-US" sz="1200" b="1" dirty="0">
              <a:latin typeface="Arial Narrow" panose="020B0606020202030204" pitchFamily="34" charset="0"/>
            </a:rPr>
            <a:t> </a:t>
          </a:r>
          <a:r>
            <a:rPr lang="en-US" sz="1200" b="1" dirty="0" err="1">
              <a:latin typeface="Arial Narrow" panose="020B0606020202030204" pitchFamily="34" charset="0"/>
            </a:rPr>
            <a:t>Umam</a:t>
          </a:r>
          <a:endParaRPr lang="id-ID" sz="1200" b="1" dirty="0">
            <a:latin typeface="Arial Narrow" panose="020B0606020202030204" pitchFamily="34" charset="0"/>
          </a:endParaRPr>
        </a:p>
      </dgm:t>
    </dgm:pt>
    <dgm:pt modelId="{E9CABCAB-EA9A-40A8-9B85-1EEAF3764884}">
      <dgm:prSet phldrT="[Text]" custT="1"/>
      <dgm:spPr>
        <a:solidFill>
          <a:schemeClr val="accent3">
            <a:lumMod val="50000"/>
          </a:schemeClr>
        </a:solidFill>
      </dgm:spPr>
      <dgm:t>
        <a:bodyPr/>
        <a:lstStyle/>
        <a:p>
          <a:pPr algn="ctr">
            <a:buFont typeface="Arial" panose="020B0604020202020204" pitchFamily="34" charset="0"/>
            <a:buChar char="•"/>
          </a:pPr>
          <a:r>
            <a:rPr lang="en-US" sz="1200" b="1" dirty="0">
              <a:latin typeface="Arial Narrow" panose="020B0606020202030204" pitchFamily="34" charset="0"/>
            </a:rPr>
            <a:t>Wakil </a:t>
          </a:r>
          <a:r>
            <a:rPr lang="en-US" sz="1200" b="1" dirty="0" err="1">
              <a:latin typeface="Arial Narrow" panose="020B0606020202030204" pitchFamily="34" charset="0"/>
            </a:rPr>
            <a:t>Ketua</a:t>
          </a:r>
          <a:r>
            <a:rPr lang="en-US" sz="1200" b="1" dirty="0">
              <a:latin typeface="Arial Narrow" panose="020B0606020202030204" pitchFamily="34" charset="0"/>
            </a:rPr>
            <a:t> I</a:t>
          </a:r>
          <a:endParaRPr lang="id-ID" sz="1200" b="1" dirty="0">
            <a:latin typeface="Arial Narrow" panose="020B0606020202030204" pitchFamily="34" charset="0"/>
          </a:endParaRPr>
        </a:p>
      </dgm:t>
    </dgm:pt>
    <dgm:pt modelId="{3E93AB97-7162-4417-B975-7D9A396C8129}" type="sibTrans" cxnId="{B3F552A8-24D8-4703-AB5E-619E2678A200}">
      <dgm:prSet custT="1"/>
      <dgm:spPr/>
      <dgm:t>
        <a:bodyPr/>
        <a:lstStyle/>
        <a:p>
          <a:pPr algn="ctr"/>
          <a:r>
            <a:rPr lang="en-US" sz="1200" b="1" dirty="0">
              <a:latin typeface="Arial Narrow" panose="020B0606020202030204" pitchFamily="34" charset="0"/>
            </a:rPr>
            <a:t>Nova Adi </a:t>
          </a:r>
          <a:r>
            <a:rPr lang="en-US" sz="1200" b="1" dirty="0" err="1">
              <a:latin typeface="Arial Narrow" panose="020B0606020202030204" pitchFamily="34" charset="0"/>
            </a:rPr>
            <a:t>Saputra</a:t>
          </a:r>
          <a:endParaRPr lang="id-ID" sz="1200" b="1" dirty="0">
            <a:latin typeface="Arial Narrow" panose="020B0606020202030204" pitchFamily="34" charset="0"/>
          </a:endParaRPr>
        </a:p>
      </dgm:t>
    </dgm:pt>
    <dgm:pt modelId="{7EBB026A-3FB4-403A-B5DA-BB5CD412A1AD}" type="parTrans" cxnId="{B3F552A8-24D8-4703-AB5E-619E2678A200}">
      <dgm:prSet/>
      <dgm:spPr/>
      <dgm:t>
        <a:bodyPr/>
        <a:lstStyle/>
        <a:p>
          <a:pPr algn="ctr"/>
          <a:endParaRPr lang="id-ID" sz="1200" b="1">
            <a:latin typeface="Arial Narrow" panose="020B0606020202030204" pitchFamily="34" charset="0"/>
          </a:endParaRPr>
        </a:p>
      </dgm:t>
    </dgm:pt>
    <dgm:pt modelId="{88BC969B-CCC4-49D2-9A46-9A9D18CFBE18}" type="asst">
      <dgm:prSet phldrT="[Text]" custT="1"/>
      <dgm:spPr>
        <a:solidFill>
          <a:schemeClr val="accent3">
            <a:lumMod val="50000"/>
          </a:schemeClr>
        </a:solidFill>
      </dgm:spPr>
      <dgm:t>
        <a:bodyPr/>
        <a:lstStyle/>
        <a:p>
          <a:pPr algn="ctr"/>
          <a:r>
            <a:rPr lang="en-US" sz="1200" b="1" dirty="0" err="1">
              <a:latin typeface="Arial Narrow" panose="020B0606020202030204" pitchFamily="34" charset="0"/>
            </a:rPr>
            <a:t>Bendahara</a:t>
          </a:r>
          <a:endParaRPr lang="id-ID" sz="1200" b="1" dirty="0">
            <a:latin typeface="Arial Narrow" panose="020B0606020202030204" pitchFamily="34" charset="0"/>
          </a:endParaRPr>
        </a:p>
      </dgm:t>
    </dgm:pt>
    <dgm:pt modelId="{261CBDCF-484E-4761-9E62-27B86C246F35}" type="sibTrans" cxnId="{FFE41478-8C20-496A-ACC4-3269F05C78E9}">
      <dgm:prSet custT="1"/>
      <dgm:spPr/>
      <dgm:t>
        <a:bodyPr/>
        <a:lstStyle/>
        <a:p>
          <a:pPr algn="ctr"/>
          <a:r>
            <a:rPr lang="en-US" sz="1200" b="1" dirty="0">
              <a:latin typeface="Arial Narrow" panose="020B0606020202030204" pitchFamily="34" charset="0"/>
            </a:rPr>
            <a:t>1. </a:t>
          </a:r>
          <a:r>
            <a:rPr lang="en-US" sz="1200" b="1" dirty="0" err="1">
              <a:latin typeface="Arial Narrow" panose="020B0606020202030204" pitchFamily="34" charset="0"/>
            </a:rPr>
            <a:t>Khusnatun</a:t>
          </a:r>
          <a:r>
            <a:rPr lang="en-US" sz="1200" b="1" dirty="0">
              <a:latin typeface="Arial Narrow" panose="020B0606020202030204" pitchFamily="34" charset="0"/>
            </a:rPr>
            <a:t> </a:t>
          </a:r>
          <a:r>
            <a:rPr lang="en-US" sz="1200" b="1" dirty="0" err="1">
              <a:latin typeface="Arial Narrow" panose="020B0606020202030204" pitchFamily="34" charset="0"/>
            </a:rPr>
            <a:t>Mubarokah</a:t>
          </a:r>
          <a:endParaRPr lang="en-US" sz="1200" b="1" dirty="0">
            <a:latin typeface="Arial Narrow" panose="020B0606020202030204" pitchFamily="34" charset="0"/>
          </a:endParaRPr>
        </a:p>
        <a:p>
          <a:pPr algn="ctr"/>
          <a:r>
            <a:rPr lang="en-US" sz="1200" b="1" dirty="0">
              <a:latin typeface="Arial Narrow" panose="020B0606020202030204" pitchFamily="34" charset="0"/>
            </a:rPr>
            <a:t>2. </a:t>
          </a:r>
          <a:r>
            <a:rPr lang="en-US" sz="1200" b="1" dirty="0" err="1">
              <a:latin typeface="Arial Narrow" panose="020B0606020202030204" pitchFamily="34" charset="0"/>
            </a:rPr>
            <a:t>Saffa</a:t>
          </a:r>
          <a:endParaRPr lang="id-ID" sz="1200" b="1" dirty="0">
            <a:latin typeface="Arial Narrow" panose="020B0606020202030204" pitchFamily="34" charset="0"/>
          </a:endParaRPr>
        </a:p>
      </dgm:t>
    </dgm:pt>
    <dgm:pt modelId="{1387462A-1F49-40B9-A79C-37049B7FC8CA}" type="parTrans" cxnId="{FFE41478-8C20-496A-ACC4-3269F05C78E9}">
      <dgm:prSet/>
      <dgm:spPr/>
      <dgm:t>
        <a:bodyPr/>
        <a:lstStyle/>
        <a:p>
          <a:pPr algn="ctr"/>
          <a:endParaRPr lang="id-ID" sz="1200" b="1">
            <a:latin typeface="Arial Narrow" panose="020B0606020202030204" pitchFamily="34" charset="0"/>
          </a:endParaRPr>
        </a:p>
      </dgm:t>
    </dgm:pt>
    <dgm:pt modelId="{7699C69B-C66F-40A5-9796-63CDADC20D2F}">
      <dgm:prSet phldrT="[Text]" custT="1"/>
      <dgm:spPr>
        <a:solidFill>
          <a:schemeClr val="accent3">
            <a:lumMod val="50000"/>
          </a:schemeClr>
        </a:solidFill>
      </dgm:spPr>
      <dgm:t>
        <a:bodyPr/>
        <a:lstStyle/>
        <a:p>
          <a:pPr algn="ctr"/>
          <a:r>
            <a:rPr lang="en-US" sz="1200" b="1" dirty="0">
              <a:latin typeface="Arial Narrow" panose="020B0606020202030204" pitchFamily="34" charset="0"/>
            </a:rPr>
            <a:t>Wakil </a:t>
          </a:r>
          <a:r>
            <a:rPr lang="en-US" sz="1200" b="1" dirty="0" err="1">
              <a:latin typeface="Arial Narrow" panose="020B0606020202030204" pitchFamily="34" charset="0"/>
            </a:rPr>
            <a:t>Ketua</a:t>
          </a:r>
          <a:r>
            <a:rPr lang="en-US" sz="1200" b="1" dirty="0">
              <a:latin typeface="Arial Narrow" panose="020B0606020202030204" pitchFamily="34" charset="0"/>
            </a:rPr>
            <a:t> II</a:t>
          </a:r>
          <a:endParaRPr lang="id-ID" sz="1200" b="1" dirty="0">
            <a:latin typeface="Arial Narrow" panose="020B0606020202030204" pitchFamily="34" charset="0"/>
          </a:endParaRPr>
        </a:p>
      </dgm:t>
    </dgm:pt>
    <dgm:pt modelId="{F03C1AD1-E43E-41F3-8B1A-8670697FC89E}" type="parTrans" cxnId="{53156362-D19C-4B4A-8C78-E9B7A33A6587}">
      <dgm:prSet/>
      <dgm:spPr/>
      <dgm:t>
        <a:bodyPr/>
        <a:lstStyle/>
        <a:p>
          <a:pPr algn="ctr"/>
          <a:endParaRPr lang="id-ID" sz="1200" b="1">
            <a:latin typeface="Arial Narrow" panose="020B0606020202030204" pitchFamily="34" charset="0"/>
          </a:endParaRPr>
        </a:p>
      </dgm:t>
    </dgm:pt>
    <dgm:pt modelId="{E8F84FB5-79A4-451A-B70C-97E4CA32F91B}" type="sibTrans" cxnId="{53156362-D19C-4B4A-8C78-E9B7A33A6587}">
      <dgm:prSet custT="1"/>
      <dgm:spPr/>
      <dgm:t>
        <a:bodyPr/>
        <a:lstStyle/>
        <a:p>
          <a:pPr algn="ctr"/>
          <a:r>
            <a:rPr lang="en-US" sz="1200" b="1" dirty="0">
              <a:latin typeface="Arial Narrow" panose="020B0606020202030204" pitchFamily="34" charset="0"/>
            </a:rPr>
            <a:t>M. Reza </a:t>
          </a:r>
          <a:r>
            <a:rPr lang="en-US" sz="1200" b="1" dirty="0" err="1">
              <a:latin typeface="Arial Narrow" panose="020B0606020202030204" pitchFamily="34" charset="0"/>
            </a:rPr>
            <a:t>Aditiya</a:t>
          </a:r>
          <a:endParaRPr lang="id-ID" sz="1200" b="1" dirty="0">
            <a:latin typeface="Arial Narrow" panose="020B0606020202030204" pitchFamily="34" charset="0"/>
          </a:endParaRPr>
        </a:p>
      </dgm:t>
    </dgm:pt>
    <dgm:pt modelId="{7645C966-28B8-4E5D-A6CE-1101639F8181}">
      <dgm:prSet phldrT="[Text]" custT="1"/>
      <dgm:spPr>
        <a:solidFill>
          <a:schemeClr val="accent3">
            <a:lumMod val="50000"/>
          </a:schemeClr>
        </a:solidFill>
      </dgm:spPr>
      <dgm:t>
        <a:bodyPr/>
        <a:lstStyle/>
        <a:p>
          <a:pPr algn="ctr">
            <a:buFont typeface="Arial" panose="020B0604020202020204" pitchFamily="34" charset="0"/>
            <a:buChar char="•"/>
          </a:pPr>
          <a:r>
            <a:rPr lang="en-US" sz="1200" b="1" dirty="0">
              <a:latin typeface="Arial Narrow" panose="020B0606020202030204" pitchFamily="34" charset="0"/>
            </a:rPr>
            <a:t>Wakil </a:t>
          </a:r>
          <a:r>
            <a:rPr lang="en-US" sz="1200" b="1" dirty="0" err="1">
              <a:latin typeface="Arial Narrow" panose="020B0606020202030204" pitchFamily="34" charset="0"/>
            </a:rPr>
            <a:t>Ketua</a:t>
          </a:r>
          <a:r>
            <a:rPr lang="en-US" sz="1200" b="1" dirty="0">
              <a:latin typeface="Arial Narrow" panose="020B0606020202030204" pitchFamily="34" charset="0"/>
            </a:rPr>
            <a:t> III</a:t>
          </a:r>
          <a:endParaRPr lang="id-ID" sz="1200" b="1" dirty="0">
            <a:latin typeface="Arial Narrow" panose="020B0606020202030204" pitchFamily="34" charset="0"/>
          </a:endParaRPr>
        </a:p>
      </dgm:t>
    </dgm:pt>
    <dgm:pt modelId="{3F8D2CB6-2994-4626-A9CD-446572352466}" type="parTrans" cxnId="{9F74D200-72BB-4E39-A3A6-6B24DA5D1AEC}">
      <dgm:prSet/>
      <dgm:spPr/>
      <dgm:t>
        <a:bodyPr/>
        <a:lstStyle/>
        <a:p>
          <a:pPr algn="ctr"/>
          <a:endParaRPr lang="id-ID" sz="1200" b="1">
            <a:latin typeface="Arial Narrow" panose="020B0606020202030204" pitchFamily="34" charset="0"/>
          </a:endParaRPr>
        </a:p>
      </dgm:t>
    </dgm:pt>
    <dgm:pt modelId="{CDF30E65-F52E-4733-A5DD-9BE02D395677}" type="sibTrans" cxnId="{9F74D200-72BB-4E39-A3A6-6B24DA5D1AEC}">
      <dgm:prSet custT="1"/>
      <dgm:spPr/>
      <dgm:t>
        <a:bodyPr/>
        <a:lstStyle/>
        <a:p>
          <a:pPr algn="ctr"/>
          <a:r>
            <a:rPr lang="en-US" sz="1200" b="1" dirty="0">
              <a:latin typeface="Arial Narrow" panose="020B0606020202030204" pitchFamily="34" charset="0"/>
            </a:rPr>
            <a:t>Ahmad </a:t>
          </a:r>
          <a:r>
            <a:rPr lang="en-US" sz="1200" b="1" dirty="0" err="1">
              <a:latin typeface="Arial Narrow" panose="020B0606020202030204" pitchFamily="34" charset="0"/>
            </a:rPr>
            <a:t>Munibi</a:t>
          </a:r>
          <a:endParaRPr lang="id-ID" sz="1200" b="1" dirty="0">
            <a:latin typeface="Arial Narrow" panose="020B0606020202030204" pitchFamily="34" charset="0"/>
          </a:endParaRPr>
        </a:p>
      </dgm:t>
    </dgm:pt>
    <dgm:pt modelId="{D2F5D88B-A293-468C-84A8-B7264A4CFF6A}" type="pres">
      <dgm:prSet presAssocID="{9D6D73EC-A964-46CB-A086-F2A4A6199F92}" presName="hierChild1" presStyleCnt="0">
        <dgm:presLayoutVars>
          <dgm:orgChart val="1"/>
          <dgm:chPref val="1"/>
          <dgm:dir/>
          <dgm:animOne val="branch"/>
          <dgm:animLvl val="lvl"/>
          <dgm:resizeHandles/>
        </dgm:presLayoutVars>
      </dgm:prSet>
      <dgm:spPr/>
    </dgm:pt>
    <dgm:pt modelId="{05E3EE04-55AB-44C6-8D6E-859A35124AC6}" type="pres">
      <dgm:prSet presAssocID="{182A9DF8-718A-45A0-B891-D56A419618A1}" presName="hierRoot1" presStyleCnt="0">
        <dgm:presLayoutVars>
          <dgm:hierBranch val="init"/>
        </dgm:presLayoutVars>
      </dgm:prSet>
      <dgm:spPr/>
    </dgm:pt>
    <dgm:pt modelId="{CB887010-1796-4839-A641-E12207626C74}" type="pres">
      <dgm:prSet presAssocID="{182A9DF8-718A-45A0-B891-D56A419618A1}" presName="rootComposite1" presStyleCnt="0"/>
      <dgm:spPr/>
    </dgm:pt>
    <dgm:pt modelId="{0D61E157-4D3B-4493-9450-44E4C802F8EF}" type="pres">
      <dgm:prSet presAssocID="{182A9DF8-718A-45A0-B891-D56A419618A1}" presName="rootText1" presStyleLbl="node0" presStyleIdx="0" presStyleCnt="1" custScaleX="78905" custScaleY="48972" custLinFactNeighborX="46894" custLinFactNeighborY="10705">
        <dgm:presLayoutVars>
          <dgm:chMax/>
          <dgm:chPref val="3"/>
        </dgm:presLayoutVars>
      </dgm:prSet>
      <dgm:spPr/>
    </dgm:pt>
    <dgm:pt modelId="{61326E1C-A128-47E7-AB60-CDACA6C10AAE}" type="pres">
      <dgm:prSet presAssocID="{182A9DF8-718A-45A0-B891-D56A419618A1}" presName="titleText1" presStyleLbl="fgAcc0" presStyleIdx="0" presStyleCnt="1" custScaleX="100855" custLinFactNeighborX="71771" custLinFactNeighborY="-16164">
        <dgm:presLayoutVars>
          <dgm:chMax val="0"/>
          <dgm:chPref val="0"/>
        </dgm:presLayoutVars>
      </dgm:prSet>
      <dgm:spPr/>
    </dgm:pt>
    <dgm:pt modelId="{DCF00155-0B70-44E7-A170-4685E6A0B302}" type="pres">
      <dgm:prSet presAssocID="{182A9DF8-718A-45A0-B891-D56A419618A1}" presName="rootConnector1" presStyleLbl="node1" presStyleIdx="0" presStyleCnt="3"/>
      <dgm:spPr/>
    </dgm:pt>
    <dgm:pt modelId="{0815A406-A669-4845-A136-6B14798A500A}" type="pres">
      <dgm:prSet presAssocID="{182A9DF8-718A-45A0-B891-D56A419618A1}" presName="hierChild2" presStyleCnt="0"/>
      <dgm:spPr/>
    </dgm:pt>
    <dgm:pt modelId="{28D2B03F-9F71-4B3A-98F0-6949CB579A44}" type="pres">
      <dgm:prSet presAssocID="{7EBB026A-3FB4-403A-B5DA-BB5CD412A1AD}" presName="Name37" presStyleLbl="parChTrans1D2" presStyleIdx="0" presStyleCnt="5"/>
      <dgm:spPr/>
    </dgm:pt>
    <dgm:pt modelId="{F2C1A67C-D9D2-4B27-82CA-66307085DAD2}" type="pres">
      <dgm:prSet presAssocID="{E9CABCAB-EA9A-40A8-9B85-1EEAF3764884}" presName="hierRoot2" presStyleCnt="0">
        <dgm:presLayoutVars>
          <dgm:hierBranch val="init"/>
        </dgm:presLayoutVars>
      </dgm:prSet>
      <dgm:spPr/>
    </dgm:pt>
    <dgm:pt modelId="{0268D1BA-A253-48F0-993A-021203A9D500}" type="pres">
      <dgm:prSet presAssocID="{E9CABCAB-EA9A-40A8-9B85-1EEAF3764884}" presName="rootComposite" presStyleCnt="0"/>
      <dgm:spPr/>
    </dgm:pt>
    <dgm:pt modelId="{1BC28DE6-4B45-42AD-AF7B-47359AE52A4A}" type="pres">
      <dgm:prSet presAssocID="{E9CABCAB-EA9A-40A8-9B85-1EEAF3764884}" presName="rootText" presStyleLbl="node1" presStyleIdx="0" presStyleCnt="3" custScaleX="80516" custScaleY="44101" custLinFactX="-8124" custLinFactNeighborX="-100000" custLinFactNeighborY="-78013">
        <dgm:presLayoutVars>
          <dgm:chMax/>
          <dgm:chPref val="3"/>
        </dgm:presLayoutVars>
      </dgm:prSet>
      <dgm:spPr/>
    </dgm:pt>
    <dgm:pt modelId="{927B506F-7E47-4583-9A64-943A397B87D3}" type="pres">
      <dgm:prSet presAssocID="{E9CABCAB-EA9A-40A8-9B85-1EEAF3764884}" presName="titleText2" presStyleLbl="fgAcc1" presStyleIdx="0" presStyleCnt="3" custLinFactX="-514" custLinFactY="-100000" custLinFactNeighborX="-100000" custLinFactNeighborY="-172893">
        <dgm:presLayoutVars>
          <dgm:chMax val="0"/>
          <dgm:chPref val="0"/>
        </dgm:presLayoutVars>
      </dgm:prSet>
      <dgm:spPr/>
    </dgm:pt>
    <dgm:pt modelId="{4CFD9590-3904-442A-A519-A5576D924B1F}" type="pres">
      <dgm:prSet presAssocID="{E9CABCAB-EA9A-40A8-9B85-1EEAF3764884}" presName="rootConnector" presStyleLbl="node2" presStyleIdx="0" presStyleCnt="0"/>
      <dgm:spPr/>
    </dgm:pt>
    <dgm:pt modelId="{5FE5B0CF-6186-4F5B-9205-58001FDBA297}" type="pres">
      <dgm:prSet presAssocID="{E9CABCAB-EA9A-40A8-9B85-1EEAF3764884}" presName="hierChild4" presStyleCnt="0"/>
      <dgm:spPr/>
    </dgm:pt>
    <dgm:pt modelId="{AC2B7922-1E7B-434E-A9B6-A991DC685C92}" type="pres">
      <dgm:prSet presAssocID="{E9CABCAB-EA9A-40A8-9B85-1EEAF3764884}" presName="hierChild5" presStyleCnt="0"/>
      <dgm:spPr/>
    </dgm:pt>
    <dgm:pt modelId="{C8C12ADC-0BEE-4AC9-962D-01A7613F6CBA}" type="pres">
      <dgm:prSet presAssocID="{F03C1AD1-E43E-41F3-8B1A-8670697FC89E}" presName="Name37" presStyleLbl="parChTrans1D2" presStyleIdx="1" presStyleCnt="5"/>
      <dgm:spPr/>
    </dgm:pt>
    <dgm:pt modelId="{ED38A6EA-29A1-46FD-8E91-24064EE69AF3}" type="pres">
      <dgm:prSet presAssocID="{7699C69B-C66F-40A5-9796-63CDADC20D2F}" presName="hierRoot2" presStyleCnt="0">
        <dgm:presLayoutVars>
          <dgm:hierBranch val="init"/>
        </dgm:presLayoutVars>
      </dgm:prSet>
      <dgm:spPr/>
    </dgm:pt>
    <dgm:pt modelId="{A22D0758-3463-4C86-97DA-76B2DEDDF576}" type="pres">
      <dgm:prSet presAssocID="{7699C69B-C66F-40A5-9796-63CDADC20D2F}" presName="rootComposite" presStyleCnt="0"/>
      <dgm:spPr/>
    </dgm:pt>
    <dgm:pt modelId="{3BE1A5AE-A931-4FCB-A796-A4C2C9BA0824}" type="pres">
      <dgm:prSet presAssocID="{7699C69B-C66F-40A5-9796-63CDADC20D2F}" presName="rootText" presStyleLbl="node1" presStyleIdx="1" presStyleCnt="3" custScaleX="74850" custScaleY="44101" custLinFactX="48960" custLinFactNeighborX="100000" custLinFactNeighborY="-77932">
        <dgm:presLayoutVars>
          <dgm:chMax/>
          <dgm:chPref val="3"/>
        </dgm:presLayoutVars>
      </dgm:prSet>
      <dgm:spPr/>
    </dgm:pt>
    <dgm:pt modelId="{D11CFBC4-19DF-4B3F-BF9E-2EBB75B99467}" type="pres">
      <dgm:prSet presAssocID="{7699C69B-C66F-40A5-9796-63CDADC20D2F}" presName="titleText2" presStyleLbl="fgAcc1" presStyleIdx="1" presStyleCnt="3" custLinFactX="72086" custLinFactY="-100000" custLinFactNeighborX="100000" custLinFactNeighborY="-184977">
        <dgm:presLayoutVars>
          <dgm:chMax val="0"/>
          <dgm:chPref val="0"/>
        </dgm:presLayoutVars>
      </dgm:prSet>
      <dgm:spPr/>
    </dgm:pt>
    <dgm:pt modelId="{5D116057-FC76-4460-B05E-1574274E5784}" type="pres">
      <dgm:prSet presAssocID="{7699C69B-C66F-40A5-9796-63CDADC20D2F}" presName="rootConnector" presStyleLbl="node2" presStyleIdx="0" presStyleCnt="0"/>
      <dgm:spPr/>
    </dgm:pt>
    <dgm:pt modelId="{3CC209ED-98F7-4D29-8DC1-837D44B28954}" type="pres">
      <dgm:prSet presAssocID="{7699C69B-C66F-40A5-9796-63CDADC20D2F}" presName="hierChild4" presStyleCnt="0"/>
      <dgm:spPr/>
    </dgm:pt>
    <dgm:pt modelId="{CF33D29F-9C44-4BD4-9E5F-FDE253A51384}" type="pres">
      <dgm:prSet presAssocID="{7699C69B-C66F-40A5-9796-63CDADC20D2F}" presName="hierChild5" presStyleCnt="0"/>
      <dgm:spPr/>
    </dgm:pt>
    <dgm:pt modelId="{2F3A2F55-84C3-4612-B304-30A9CF2CAE80}" type="pres">
      <dgm:prSet presAssocID="{3F8D2CB6-2994-4626-A9CD-446572352466}" presName="Name37" presStyleLbl="parChTrans1D2" presStyleIdx="2" presStyleCnt="5"/>
      <dgm:spPr/>
    </dgm:pt>
    <dgm:pt modelId="{44AF7172-FA8C-4C08-8E2F-CFDEB701136A}" type="pres">
      <dgm:prSet presAssocID="{7645C966-28B8-4E5D-A6CE-1101639F8181}" presName="hierRoot2" presStyleCnt="0">
        <dgm:presLayoutVars>
          <dgm:hierBranch val="init"/>
        </dgm:presLayoutVars>
      </dgm:prSet>
      <dgm:spPr/>
    </dgm:pt>
    <dgm:pt modelId="{B96BD8C3-2C64-49F5-8048-28B07B46CAD8}" type="pres">
      <dgm:prSet presAssocID="{7645C966-28B8-4E5D-A6CE-1101639F8181}" presName="rootComposite" presStyleCnt="0"/>
      <dgm:spPr/>
    </dgm:pt>
    <dgm:pt modelId="{E1C1303B-CB24-4E31-B266-1F4A098D58BC}" type="pres">
      <dgm:prSet presAssocID="{7645C966-28B8-4E5D-A6CE-1101639F8181}" presName="rootText" presStyleLbl="node1" presStyleIdx="2" presStyleCnt="3" custScaleX="72426" custScaleY="44101" custLinFactX="100000" custLinFactNeighborX="119273" custLinFactNeighborY="-78459">
        <dgm:presLayoutVars>
          <dgm:chMax/>
          <dgm:chPref val="3"/>
        </dgm:presLayoutVars>
      </dgm:prSet>
      <dgm:spPr/>
    </dgm:pt>
    <dgm:pt modelId="{09D2AF95-AE7F-435A-859D-2BBEE638DCA7}" type="pres">
      <dgm:prSet presAssocID="{7645C966-28B8-4E5D-A6CE-1101639F8181}" presName="titleText2" presStyleLbl="fgAcc1" presStyleIdx="2" presStyleCnt="3" custScaleX="75339" custLinFactX="100000" custLinFactY="-100000" custLinFactNeighborX="149905" custLinFactNeighborY="-188946">
        <dgm:presLayoutVars>
          <dgm:chMax val="0"/>
          <dgm:chPref val="0"/>
        </dgm:presLayoutVars>
      </dgm:prSet>
      <dgm:spPr/>
    </dgm:pt>
    <dgm:pt modelId="{2707C667-BFCB-47A0-BFE5-6F25F3F52421}" type="pres">
      <dgm:prSet presAssocID="{7645C966-28B8-4E5D-A6CE-1101639F8181}" presName="rootConnector" presStyleLbl="node2" presStyleIdx="0" presStyleCnt="0"/>
      <dgm:spPr/>
    </dgm:pt>
    <dgm:pt modelId="{1AB910B7-E637-4BE4-A82D-23DD24F7003F}" type="pres">
      <dgm:prSet presAssocID="{7645C966-28B8-4E5D-A6CE-1101639F8181}" presName="hierChild4" presStyleCnt="0"/>
      <dgm:spPr/>
    </dgm:pt>
    <dgm:pt modelId="{37AAF213-777C-4260-9998-6A01F706BC96}" type="pres">
      <dgm:prSet presAssocID="{7645C966-28B8-4E5D-A6CE-1101639F8181}" presName="hierChild5" presStyleCnt="0"/>
      <dgm:spPr/>
    </dgm:pt>
    <dgm:pt modelId="{94EB39FD-300B-4A7F-B48D-11782FE51B0D}" type="pres">
      <dgm:prSet presAssocID="{182A9DF8-718A-45A0-B891-D56A419618A1}" presName="hierChild3" presStyleCnt="0"/>
      <dgm:spPr/>
    </dgm:pt>
    <dgm:pt modelId="{16280079-F040-42BD-96A2-58323DF8DB05}" type="pres">
      <dgm:prSet presAssocID="{61D16448-1194-424F-A5A7-87B38F8E3CBB}" presName="Name96" presStyleLbl="parChTrans1D2" presStyleIdx="3" presStyleCnt="5"/>
      <dgm:spPr/>
    </dgm:pt>
    <dgm:pt modelId="{6C661783-03EF-45D1-8A65-88507D40DF9E}" type="pres">
      <dgm:prSet presAssocID="{D4AA104E-464E-477C-A77F-50B87C7FC54F}" presName="hierRoot3" presStyleCnt="0">
        <dgm:presLayoutVars>
          <dgm:hierBranch val="init"/>
        </dgm:presLayoutVars>
      </dgm:prSet>
      <dgm:spPr/>
    </dgm:pt>
    <dgm:pt modelId="{1EF8923D-141B-4FD9-B708-7F1BFC4C5FE8}" type="pres">
      <dgm:prSet presAssocID="{D4AA104E-464E-477C-A77F-50B87C7FC54F}" presName="rootComposite3" presStyleCnt="0"/>
      <dgm:spPr/>
    </dgm:pt>
    <dgm:pt modelId="{30761209-3368-41CE-B065-604B0CBBB529}" type="pres">
      <dgm:prSet presAssocID="{D4AA104E-464E-477C-A77F-50B87C7FC54F}" presName="rootText3" presStyleLbl="asst1" presStyleIdx="0" presStyleCnt="2" custScaleY="55899" custLinFactNeighborX="-33937" custLinFactNeighborY="-79512">
        <dgm:presLayoutVars>
          <dgm:chPref val="3"/>
        </dgm:presLayoutVars>
      </dgm:prSet>
      <dgm:spPr/>
    </dgm:pt>
    <dgm:pt modelId="{49E8DB74-5DCE-4359-9DDA-966996E7BB21}" type="pres">
      <dgm:prSet presAssocID="{D4AA104E-464E-477C-A77F-50B87C7FC54F}" presName="titleText3" presStyleLbl="fgAcc2" presStyleIdx="0" presStyleCnt="2" custScaleX="134752" custScaleY="236618" custLinFactY="-96148" custLinFactNeighborX="-20398" custLinFactNeighborY="-100000">
        <dgm:presLayoutVars>
          <dgm:chMax val="0"/>
          <dgm:chPref val="0"/>
        </dgm:presLayoutVars>
      </dgm:prSet>
      <dgm:spPr/>
    </dgm:pt>
    <dgm:pt modelId="{2EA81EF9-6446-4EFD-B6E0-F94CC9B4C5B8}" type="pres">
      <dgm:prSet presAssocID="{D4AA104E-464E-477C-A77F-50B87C7FC54F}" presName="rootConnector3" presStyleLbl="asst1" presStyleIdx="0" presStyleCnt="2"/>
      <dgm:spPr/>
    </dgm:pt>
    <dgm:pt modelId="{1F304E48-A17D-48EA-8669-B5603C4F4511}" type="pres">
      <dgm:prSet presAssocID="{D4AA104E-464E-477C-A77F-50B87C7FC54F}" presName="hierChild6" presStyleCnt="0"/>
      <dgm:spPr/>
    </dgm:pt>
    <dgm:pt modelId="{F7EAB2BC-44AC-4D68-95B6-ACB46D9EB993}" type="pres">
      <dgm:prSet presAssocID="{D4AA104E-464E-477C-A77F-50B87C7FC54F}" presName="hierChild7" presStyleCnt="0"/>
      <dgm:spPr/>
    </dgm:pt>
    <dgm:pt modelId="{835E932C-84BD-4E8E-826D-31E48742F369}" type="pres">
      <dgm:prSet presAssocID="{1387462A-1F49-40B9-A79C-37049B7FC8CA}" presName="Name96" presStyleLbl="parChTrans1D2" presStyleIdx="4" presStyleCnt="5"/>
      <dgm:spPr/>
    </dgm:pt>
    <dgm:pt modelId="{4F366327-D14A-4022-8928-BF47F044D341}" type="pres">
      <dgm:prSet presAssocID="{88BC969B-CCC4-49D2-9A46-9A9D18CFBE18}" presName="hierRoot3" presStyleCnt="0">
        <dgm:presLayoutVars>
          <dgm:hierBranch val="init"/>
        </dgm:presLayoutVars>
      </dgm:prSet>
      <dgm:spPr/>
    </dgm:pt>
    <dgm:pt modelId="{E9D02C4C-0DDD-4195-96F3-CFBF61F00DA1}" type="pres">
      <dgm:prSet presAssocID="{88BC969B-CCC4-49D2-9A46-9A9D18CFBE18}" presName="rootComposite3" presStyleCnt="0"/>
      <dgm:spPr/>
    </dgm:pt>
    <dgm:pt modelId="{A8982140-7174-48CE-ACB1-23F01D4009BD}" type="pres">
      <dgm:prSet presAssocID="{88BC969B-CCC4-49D2-9A46-9A9D18CFBE18}" presName="rootText3" presStyleLbl="asst1" presStyleIdx="1" presStyleCnt="2" custScaleY="55899" custLinFactX="23721" custLinFactNeighborX="100000" custLinFactNeighborY="-79512">
        <dgm:presLayoutVars>
          <dgm:chPref val="3"/>
        </dgm:presLayoutVars>
      </dgm:prSet>
      <dgm:spPr/>
    </dgm:pt>
    <dgm:pt modelId="{FC2B817E-4CC7-4DA7-A15F-0EEA72B54133}" type="pres">
      <dgm:prSet presAssocID="{88BC969B-CCC4-49D2-9A46-9A9D18CFBE18}" presName="titleText3" presStyleLbl="fgAcc2" presStyleIdx="1" presStyleCnt="2" custScaleX="141135" custScaleY="213860" custLinFactX="66189" custLinFactY="-100000" custLinFactNeighborX="100000" custLinFactNeighborY="-124441">
        <dgm:presLayoutVars>
          <dgm:chMax val="0"/>
          <dgm:chPref val="0"/>
        </dgm:presLayoutVars>
      </dgm:prSet>
      <dgm:spPr/>
    </dgm:pt>
    <dgm:pt modelId="{B403979A-D19A-4319-A09B-F42887B228A1}" type="pres">
      <dgm:prSet presAssocID="{88BC969B-CCC4-49D2-9A46-9A9D18CFBE18}" presName="rootConnector3" presStyleLbl="asst1" presStyleIdx="1" presStyleCnt="2"/>
      <dgm:spPr/>
    </dgm:pt>
    <dgm:pt modelId="{1BDDAA65-9463-432A-BAC6-1BC71F7AE3D5}" type="pres">
      <dgm:prSet presAssocID="{88BC969B-CCC4-49D2-9A46-9A9D18CFBE18}" presName="hierChild6" presStyleCnt="0"/>
      <dgm:spPr/>
    </dgm:pt>
    <dgm:pt modelId="{5BA702B2-80A6-48A0-A6DB-1C5AF7F2C7AB}" type="pres">
      <dgm:prSet presAssocID="{88BC969B-CCC4-49D2-9A46-9A9D18CFBE18}" presName="hierChild7" presStyleCnt="0"/>
      <dgm:spPr/>
    </dgm:pt>
  </dgm:ptLst>
  <dgm:cxnLst>
    <dgm:cxn modelId="{9F74D200-72BB-4E39-A3A6-6B24DA5D1AEC}" srcId="{182A9DF8-718A-45A0-B891-D56A419618A1}" destId="{7645C966-28B8-4E5D-A6CE-1101639F8181}" srcOrd="4" destOrd="0" parTransId="{3F8D2CB6-2994-4626-A9CD-446572352466}" sibTransId="{CDF30E65-F52E-4733-A5DD-9BE02D395677}"/>
    <dgm:cxn modelId="{7644E302-3DB7-4F04-9432-F7007399FC26}" type="presOf" srcId="{61D16448-1194-424F-A5A7-87B38F8E3CBB}" destId="{16280079-F040-42BD-96A2-58323DF8DB05}" srcOrd="0" destOrd="0" presId="urn:microsoft.com/office/officeart/2008/layout/NameandTitleOrganizationalChart"/>
    <dgm:cxn modelId="{9E9A7704-0536-49A9-95FA-8AA163BDB67B}" type="presOf" srcId="{7EBB026A-3FB4-403A-B5DA-BB5CD412A1AD}" destId="{28D2B03F-9F71-4B3A-98F0-6949CB579A44}" srcOrd="0" destOrd="0" presId="urn:microsoft.com/office/officeart/2008/layout/NameandTitleOrganizationalChart"/>
    <dgm:cxn modelId="{86A62F10-EC1A-4193-A5F2-B8E8B05A95F7}" type="presOf" srcId="{84F3C2C4-A2B3-4E8F-A450-0449660044FE}" destId="{61326E1C-A128-47E7-AB60-CDACA6C10AAE}" srcOrd="0" destOrd="0" presId="urn:microsoft.com/office/officeart/2008/layout/NameandTitleOrganizationalChart"/>
    <dgm:cxn modelId="{1AF36E15-2B9A-4D0F-BA6C-56A81649BA1B}" type="presOf" srcId="{182A9DF8-718A-45A0-B891-D56A419618A1}" destId="{0D61E157-4D3B-4493-9450-44E4C802F8EF}" srcOrd="0" destOrd="0" presId="urn:microsoft.com/office/officeart/2008/layout/NameandTitleOrganizationalChart"/>
    <dgm:cxn modelId="{53156362-D19C-4B4A-8C78-E9B7A33A6587}" srcId="{182A9DF8-718A-45A0-B891-D56A419618A1}" destId="{7699C69B-C66F-40A5-9796-63CDADC20D2F}" srcOrd="3" destOrd="0" parTransId="{F03C1AD1-E43E-41F3-8B1A-8670697FC89E}" sibTransId="{E8F84FB5-79A4-451A-B70C-97E4CA32F91B}"/>
    <dgm:cxn modelId="{2678AE43-71B9-4DB3-A89B-A48FABF5EEAB}" type="presOf" srcId="{E8F84FB5-79A4-451A-B70C-97E4CA32F91B}" destId="{D11CFBC4-19DF-4B3F-BF9E-2EBB75B99467}" srcOrd="0" destOrd="0" presId="urn:microsoft.com/office/officeart/2008/layout/NameandTitleOrganizationalChart"/>
    <dgm:cxn modelId="{66E3526A-D188-4DA3-B738-8F948E6B84CE}" type="presOf" srcId="{E9CABCAB-EA9A-40A8-9B85-1EEAF3764884}" destId="{1BC28DE6-4B45-42AD-AF7B-47359AE52A4A}" srcOrd="0" destOrd="0" presId="urn:microsoft.com/office/officeart/2008/layout/NameandTitleOrganizationalChart"/>
    <dgm:cxn modelId="{5170E24B-25E8-4C82-B838-BBCB43BBBCAA}" type="presOf" srcId="{9D6D73EC-A964-46CB-A086-F2A4A6199F92}" destId="{D2F5D88B-A293-468C-84A8-B7264A4CFF6A}" srcOrd="0" destOrd="0" presId="urn:microsoft.com/office/officeart/2008/layout/NameandTitleOrganizationalChart"/>
    <dgm:cxn modelId="{AD6AAE6F-DA53-4FCA-AD4D-94380B27E00D}" srcId="{9D6D73EC-A964-46CB-A086-F2A4A6199F92}" destId="{182A9DF8-718A-45A0-B891-D56A419618A1}" srcOrd="0" destOrd="0" parTransId="{9F2281D2-FC8C-4081-B83F-EAFA9C4EBF21}" sibTransId="{84F3C2C4-A2B3-4E8F-A450-0449660044FE}"/>
    <dgm:cxn modelId="{18D6F352-AF12-4F03-9DC3-AAE65DCB23BE}" type="presOf" srcId="{3E93AB97-7162-4417-B975-7D9A396C8129}" destId="{927B506F-7E47-4583-9A64-943A397B87D3}" srcOrd="0" destOrd="0" presId="urn:microsoft.com/office/officeart/2008/layout/NameandTitleOrganizationalChart"/>
    <dgm:cxn modelId="{FFE41478-8C20-496A-ACC4-3269F05C78E9}" srcId="{182A9DF8-718A-45A0-B891-D56A419618A1}" destId="{88BC969B-CCC4-49D2-9A46-9A9D18CFBE18}" srcOrd="1" destOrd="0" parTransId="{1387462A-1F49-40B9-A79C-37049B7FC8CA}" sibTransId="{261CBDCF-484E-4761-9E62-27B86C246F35}"/>
    <dgm:cxn modelId="{B1CABC7C-0BA2-4763-B6BF-6B59C9538774}" srcId="{182A9DF8-718A-45A0-B891-D56A419618A1}" destId="{D4AA104E-464E-477C-A77F-50B87C7FC54F}" srcOrd="0" destOrd="0" parTransId="{61D16448-1194-424F-A5A7-87B38F8E3CBB}" sibTransId="{F2CF38E6-9ED7-43E8-A483-95189B7E5DA2}"/>
    <dgm:cxn modelId="{0108447F-8685-4D29-88F8-86DD242FE99B}" type="presOf" srcId="{7645C966-28B8-4E5D-A6CE-1101639F8181}" destId="{E1C1303B-CB24-4E31-B266-1F4A098D58BC}" srcOrd="0" destOrd="0" presId="urn:microsoft.com/office/officeart/2008/layout/NameandTitleOrganizationalChart"/>
    <dgm:cxn modelId="{D66DF57F-8F73-4559-82AE-844787CB9BEF}" type="presOf" srcId="{88BC969B-CCC4-49D2-9A46-9A9D18CFBE18}" destId="{A8982140-7174-48CE-ACB1-23F01D4009BD}" srcOrd="0" destOrd="0" presId="urn:microsoft.com/office/officeart/2008/layout/NameandTitleOrganizationalChart"/>
    <dgm:cxn modelId="{0000D193-7AE3-40F6-B756-516CABCF1169}" type="presOf" srcId="{D4AA104E-464E-477C-A77F-50B87C7FC54F}" destId="{30761209-3368-41CE-B065-604B0CBBB529}" srcOrd="0" destOrd="0" presId="urn:microsoft.com/office/officeart/2008/layout/NameandTitleOrganizationalChart"/>
    <dgm:cxn modelId="{B01CDD94-AFFE-47F4-ACBE-C70F6B9CD67C}" type="presOf" srcId="{E9CABCAB-EA9A-40A8-9B85-1EEAF3764884}" destId="{4CFD9590-3904-442A-A519-A5576D924B1F}" srcOrd="1" destOrd="0" presId="urn:microsoft.com/office/officeart/2008/layout/NameandTitleOrganizationalChart"/>
    <dgm:cxn modelId="{1A14039A-47EA-4B2A-BB92-81D05D943840}" type="presOf" srcId="{7699C69B-C66F-40A5-9796-63CDADC20D2F}" destId="{5D116057-FC76-4460-B05E-1574274E5784}" srcOrd="1" destOrd="0" presId="urn:microsoft.com/office/officeart/2008/layout/NameandTitleOrganizationalChart"/>
    <dgm:cxn modelId="{B3F552A8-24D8-4703-AB5E-619E2678A200}" srcId="{182A9DF8-718A-45A0-B891-D56A419618A1}" destId="{E9CABCAB-EA9A-40A8-9B85-1EEAF3764884}" srcOrd="2" destOrd="0" parTransId="{7EBB026A-3FB4-403A-B5DA-BB5CD412A1AD}" sibTransId="{3E93AB97-7162-4417-B975-7D9A396C8129}"/>
    <dgm:cxn modelId="{D7F560B2-2298-4EEA-8A75-0A1A41F6E560}" type="presOf" srcId="{F2CF38E6-9ED7-43E8-A483-95189B7E5DA2}" destId="{49E8DB74-5DCE-4359-9DDA-966996E7BB21}" srcOrd="0" destOrd="0" presId="urn:microsoft.com/office/officeart/2008/layout/NameandTitleOrganizationalChart"/>
    <dgm:cxn modelId="{40EC2BC2-C9FF-403F-9BA3-978FD6FEA94A}" type="presOf" srcId="{CDF30E65-F52E-4733-A5DD-9BE02D395677}" destId="{09D2AF95-AE7F-435A-859D-2BBEE638DCA7}" srcOrd="0" destOrd="0" presId="urn:microsoft.com/office/officeart/2008/layout/NameandTitleOrganizationalChart"/>
    <dgm:cxn modelId="{ADB31CC9-7D25-4032-8883-59E76951778E}" type="presOf" srcId="{F03C1AD1-E43E-41F3-8B1A-8670697FC89E}" destId="{C8C12ADC-0BEE-4AC9-962D-01A7613F6CBA}" srcOrd="0" destOrd="0" presId="urn:microsoft.com/office/officeart/2008/layout/NameandTitleOrganizationalChart"/>
    <dgm:cxn modelId="{FBA4B3CA-D184-4882-A5E3-469D42F1772B}" type="presOf" srcId="{D4AA104E-464E-477C-A77F-50B87C7FC54F}" destId="{2EA81EF9-6446-4EFD-B6E0-F94CC9B4C5B8}" srcOrd="1" destOrd="0" presId="urn:microsoft.com/office/officeart/2008/layout/NameandTitleOrganizationalChart"/>
    <dgm:cxn modelId="{9A6732D1-E4DB-4420-A1E1-2748CB66CB25}" type="presOf" srcId="{3F8D2CB6-2994-4626-A9CD-446572352466}" destId="{2F3A2F55-84C3-4612-B304-30A9CF2CAE80}" srcOrd="0" destOrd="0" presId="urn:microsoft.com/office/officeart/2008/layout/NameandTitleOrganizationalChart"/>
    <dgm:cxn modelId="{DFA1EFD6-C1BB-4CC3-B54D-DD0290F9A61A}" type="presOf" srcId="{1387462A-1F49-40B9-A79C-37049B7FC8CA}" destId="{835E932C-84BD-4E8E-826D-31E48742F369}" srcOrd="0" destOrd="0" presId="urn:microsoft.com/office/officeart/2008/layout/NameandTitleOrganizationalChart"/>
    <dgm:cxn modelId="{60AED4E0-2BFE-47F3-9F84-F85E061E66EB}" type="presOf" srcId="{7645C966-28B8-4E5D-A6CE-1101639F8181}" destId="{2707C667-BFCB-47A0-BFE5-6F25F3F52421}" srcOrd="1" destOrd="0" presId="urn:microsoft.com/office/officeart/2008/layout/NameandTitleOrganizationalChart"/>
    <dgm:cxn modelId="{6E0814E2-3501-49E8-85E5-FF5909BC5791}" type="presOf" srcId="{7699C69B-C66F-40A5-9796-63CDADC20D2F}" destId="{3BE1A5AE-A931-4FCB-A796-A4C2C9BA0824}" srcOrd="0" destOrd="0" presId="urn:microsoft.com/office/officeart/2008/layout/NameandTitleOrganizationalChart"/>
    <dgm:cxn modelId="{ED26A7E3-9A82-4CB0-805F-7DA8C30766F8}" type="presOf" srcId="{182A9DF8-718A-45A0-B891-D56A419618A1}" destId="{DCF00155-0B70-44E7-A170-4685E6A0B302}" srcOrd="1" destOrd="0" presId="urn:microsoft.com/office/officeart/2008/layout/NameandTitleOrganizationalChart"/>
    <dgm:cxn modelId="{8B2166EC-0547-4371-8ABA-885234B95175}" type="presOf" srcId="{88BC969B-CCC4-49D2-9A46-9A9D18CFBE18}" destId="{B403979A-D19A-4319-A09B-F42887B228A1}" srcOrd="1" destOrd="0" presId="urn:microsoft.com/office/officeart/2008/layout/NameandTitleOrganizationalChart"/>
    <dgm:cxn modelId="{0B1EEDF4-4A3D-4650-817C-CCA01045A224}" type="presOf" srcId="{261CBDCF-484E-4761-9E62-27B86C246F35}" destId="{FC2B817E-4CC7-4DA7-A15F-0EEA72B54133}" srcOrd="0" destOrd="0" presId="urn:microsoft.com/office/officeart/2008/layout/NameandTitleOrganizationalChart"/>
    <dgm:cxn modelId="{09969B76-ED7B-4051-A81B-570B4A52948B}" type="presParOf" srcId="{D2F5D88B-A293-468C-84A8-B7264A4CFF6A}" destId="{05E3EE04-55AB-44C6-8D6E-859A35124AC6}" srcOrd="0" destOrd="0" presId="urn:microsoft.com/office/officeart/2008/layout/NameandTitleOrganizationalChart"/>
    <dgm:cxn modelId="{FE1D7777-3D3D-436E-A63E-3119F92AEBD2}" type="presParOf" srcId="{05E3EE04-55AB-44C6-8D6E-859A35124AC6}" destId="{CB887010-1796-4839-A641-E12207626C74}" srcOrd="0" destOrd="0" presId="urn:microsoft.com/office/officeart/2008/layout/NameandTitleOrganizationalChart"/>
    <dgm:cxn modelId="{83E6EA52-A4F8-4BA5-B4D7-FF48EE6124A1}" type="presParOf" srcId="{CB887010-1796-4839-A641-E12207626C74}" destId="{0D61E157-4D3B-4493-9450-44E4C802F8EF}" srcOrd="0" destOrd="0" presId="urn:microsoft.com/office/officeart/2008/layout/NameandTitleOrganizationalChart"/>
    <dgm:cxn modelId="{E0DA16A7-95D0-42B6-A231-D437086D749B}" type="presParOf" srcId="{CB887010-1796-4839-A641-E12207626C74}" destId="{61326E1C-A128-47E7-AB60-CDACA6C10AAE}" srcOrd="1" destOrd="0" presId="urn:microsoft.com/office/officeart/2008/layout/NameandTitleOrganizationalChart"/>
    <dgm:cxn modelId="{EBCD687F-2C57-4C1D-826B-D4B3411396D8}" type="presParOf" srcId="{CB887010-1796-4839-A641-E12207626C74}" destId="{DCF00155-0B70-44E7-A170-4685E6A0B302}" srcOrd="2" destOrd="0" presId="urn:microsoft.com/office/officeart/2008/layout/NameandTitleOrganizationalChart"/>
    <dgm:cxn modelId="{8ADB1ECA-4CE7-44C2-AFFA-2DA618AAC7B9}" type="presParOf" srcId="{05E3EE04-55AB-44C6-8D6E-859A35124AC6}" destId="{0815A406-A669-4845-A136-6B14798A500A}" srcOrd="1" destOrd="0" presId="urn:microsoft.com/office/officeart/2008/layout/NameandTitleOrganizationalChart"/>
    <dgm:cxn modelId="{56082489-98F1-4B2A-8DBE-8E780306B4F3}" type="presParOf" srcId="{0815A406-A669-4845-A136-6B14798A500A}" destId="{28D2B03F-9F71-4B3A-98F0-6949CB579A44}" srcOrd="0" destOrd="0" presId="urn:microsoft.com/office/officeart/2008/layout/NameandTitleOrganizationalChart"/>
    <dgm:cxn modelId="{76F9969D-CB79-4541-8597-CBEFEFF7326E}" type="presParOf" srcId="{0815A406-A669-4845-A136-6B14798A500A}" destId="{F2C1A67C-D9D2-4B27-82CA-66307085DAD2}" srcOrd="1" destOrd="0" presId="urn:microsoft.com/office/officeart/2008/layout/NameandTitleOrganizationalChart"/>
    <dgm:cxn modelId="{75F795D0-37AA-4471-8DAF-A76DD7BDCE32}" type="presParOf" srcId="{F2C1A67C-D9D2-4B27-82CA-66307085DAD2}" destId="{0268D1BA-A253-48F0-993A-021203A9D500}" srcOrd="0" destOrd="0" presId="urn:microsoft.com/office/officeart/2008/layout/NameandTitleOrganizationalChart"/>
    <dgm:cxn modelId="{4E8E9844-98BC-4A82-ADD1-31E63BD04218}" type="presParOf" srcId="{0268D1BA-A253-48F0-993A-021203A9D500}" destId="{1BC28DE6-4B45-42AD-AF7B-47359AE52A4A}" srcOrd="0" destOrd="0" presId="urn:microsoft.com/office/officeart/2008/layout/NameandTitleOrganizationalChart"/>
    <dgm:cxn modelId="{F199BAB4-43F7-4377-97FA-7BF8E5CE650B}" type="presParOf" srcId="{0268D1BA-A253-48F0-993A-021203A9D500}" destId="{927B506F-7E47-4583-9A64-943A397B87D3}" srcOrd="1" destOrd="0" presId="urn:microsoft.com/office/officeart/2008/layout/NameandTitleOrganizationalChart"/>
    <dgm:cxn modelId="{B9CBFE5F-4464-40EB-BDC7-C6A4C796F08C}" type="presParOf" srcId="{0268D1BA-A253-48F0-993A-021203A9D500}" destId="{4CFD9590-3904-442A-A519-A5576D924B1F}" srcOrd="2" destOrd="0" presId="urn:microsoft.com/office/officeart/2008/layout/NameandTitleOrganizationalChart"/>
    <dgm:cxn modelId="{0D520D0C-4F2F-4491-84F2-324BF98CC835}" type="presParOf" srcId="{F2C1A67C-D9D2-4B27-82CA-66307085DAD2}" destId="{5FE5B0CF-6186-4F5B-9205-58001FDBA297}" srcOrd="1" destOrd="0" presId="urn:microsoft.com/office/officeart/2008/layout/NameandTitleOrganizationalChart"/>
    <dgm:cxn modelId="{A6613F89-5D71-4A0D-975B-DF3051262A52}" type="presParOf" srcId="{F2C1A67C-D9D2-4B27-82CA-66307085DAD2}" destId="{AC2B7922-1E7B-434E-A9B6-A991DC685C92}" srcOrd="2" destOrd="0" presId="urn:microsoft.com/office/officeart/2008/layout/NameandTitleOrganizationalChart"/>
    <dgm:cxn modelId="{85B1E7B3-FCC5-4EC2-9C3F-B65EF822C2DC}" type="presParOf" srcId="{0815A406-A669-4845-A136-6B14798A500A}" destId="{C8C12ADC-0BEE-4AC9-962D-01A7613F6CBA}" srcOrd="2" destOrd="0" presId="urn:microsoft.com/office/officeart/2008/layout/NameandTitleOrganizationalChart"/>
    <dgm:cxn modelId="{A08BDD68-E244-4C0C-BC15-13E9A0AAB16B}" type="presParOf" srcId="{0815A406-A669-4845-A136-6B14798A500A}" destId="{ED38A6EA-29A1-46FD-8E91-24064EE69AF3}" srcOrd="3" destOrd="0" presId="urn:microsoft.com/office/officeart/2008/layout/NameandTitleOrganizationalChart"/>
    <dgm:cxn modelId="{FB6479B0-38E5-4F7C-9FF3-0E18133803B2}" type="presParOf" srcId="{ED38A6EA-29A1-46FD-8E91-24064EE69AF3}" destId="{A22D0758-3463-4C86-97DA-76B2DEDDF576}" srcOrd="0" destOrd="0" presId="urn:microsoft.com/office/officeart/2008/layout/NameandTitleOrganizationalChart"/>
    <dgm:cxn modelId="{5274E1B1-DCDC-425E-97C7-262219261138}" type="presParOf" srcId="{A22D0758-3463-4C86-97DA-76B2DEDDF576}" destId="{3BE1A5AE-A931-4FCB-A796-A4C2C9BA0824}" srcOrd="0" destOrd="0" presId="urn:microsoft.com/office/officeart/2008/layout/NameandTitleOrganizationalChart"/>
    <dgm:cxn modelId="{5CFFC99B-A09D-4A5F-910C-83C5176363AF}" type="presParOf" srcId="{A22D0758-3463-4C86-97DA-76B2DEDDF576}" destId="{D11CFBC4-19DF-4B3F-BF9E-2EBB75B99467}" srcOrd="1" destOrd="0" presId="urn:microsoft.com/office/officeart/2008/layout/NameandTitleOrganizationalChart"/>
    <dgm:cxn modelId="{766734F8-F0A6-4538-9B5D-0C5FDD327725}" type="presParOf" srcId="{A22D0758-3463-4C86-97DA-76B2DEDDF576}" destId="{5D116057-FC76-4460-B05E-1574274E5784}" srcOrd="2" destOrd="0" presId="urn:microsoft.com/office/officeart/2008/layout/NameandTitleOrganizationalChart"/>
    <dgm:cxn modelId="{E9611827-C3AF-4FEB-AE5A-634A434F0EB6}" type="presParOf" srcId="{ED38A6EA-29A1-46FD-8E91-24064EE69AF3}" destId="{3CC209ED-98F7-4D29-8DC1-837D44B28954}" srcOrd="1" destOrd="0" presId="urn:microsoft.com/office/officeart/2008/layout/NameandTitleOrganizationalChart"/>
    <dgm:cxn modelId="{4A9B2EB2-90C5-4FA1-8783-C754E1CC601B}" type="presParOf" srcId="{ED38A6EA-29A1-46FD-8E91-24064EE69AF3}" destId="{CF33D29F-9C44-4BD4-9E5F-FDE253A51384}" srcOrd="2" destOrd="0" presId="urn:microsoft.com/office/officeart/2008/layout/NameandTitleOrganizationalChart"/>
    <dgm:cxn modelId="{BE0DD29A-2FBA-4BDF-B798-E4AF708D2E1F}" type="presParOf" srcId="{0815A406-A669-4845-A136-6B14798A500A}" destId="{2F3A2F55-84C3-4612-B304-30A9CF2CAE80}" srcOrd="4" destOrd="0" presId="urn:microsoft.com/office/officeart/2008/layout/NameandTitleOrganizationalChart"/>
    <dgm:cxn modelId="{9770EEB5-5A72-44AA-9FD1-550A78D16A59}" type="presParOf" srcId="{0815A406-A669-4845-A136-6B14798A500A}" destId="{44AF7172-FA8C-4C08-8E2F-CFDEB701136A}" srcOrd="5" destOrd="0" presId="urn:microsoft.com/office/officeart/2008/layout/NameandTitleOrganizationalChart"/>
    <dgm:cxn modelId="{F359C0B8-A4CB-4F73-9EEA-924EC230E1C8}" type="presParOf" srcId="{44AF7172-FA8C-4C08-8E2F-CFDEB701136A}" destId="{B96BD8C3-2C64-49F5-8048-28B07B46CAD8}" srcOrd="0" destOrd="0" presId="urn:microsoft.com/office/officeart/2008/layout/NameandTitleOrganizationalChart"/>
    <dgm:cxn modelId="{CFA590EA-C58E-445A-AA28-2F8E436F6D7E}" type="presParOf" srcId="{B96BD8C3-2C64-49F5-8048-28B07B46CAD8}" destId="{E1C1303B-CB24-4E31-B266-1F4A098D58BC}" srcOrd="0" destOrd="0" presId="urn:microsoft.com/office/officeart/2008/layout/NameandTitleOrganizationalChart"/>
    <dgm:cxn modelId="{B2B82434-4F42-47D5-B9B2-A0932C77AE69}" type="presParOf" srcId="{B96BD8C3-2C64-49F5-8048-28B07B46CAD8}" destId="{09D2AF95-AE7F-435A-859D-2BBEE638DCA7}" srcOrd="1" destOrd="0" presId="urn:microsoft.com/office/officeart/2008/layout/NameandTitleOrganizationalChart"/>
    <dgm:cxn modelId="{51B0431E-F8B3-4A3A-B73B-524674675698}" type="presParOf" srcId="{B96BD8C3-2C64-49F5-8048-28B07B46CAD8}" destId="{2707C667-BFCB-47A0-BFE5-6F25F3F52421}" srcOrd="2" destOrd="0" presId="urn:microsoft.com/office/officeart/2008/layout/NameandTitleOrganizationalChart"/>
    <dgm:cxn modelId="{BF2B62B9-91C3-4BFD-99C2-69A725BEB717}" type="presParOf" srcId="{44AF7172-FA8C-4C08-8E2F-CFDEB701136A}" destId="{1AB910B7-E637-4BE4-A82D-23DD24F7003F}" srcOrd="1" destOrd="0" presId="urn:microsoft.com/office/officeart/2008/layout/NameandTitleOrganizationalChart"/>
    <dgm:cxn modelId="{BDF65A17-D2ED-48C7-9171-A9596FD55425}" type="presParOf" srcId="{44AF7172-FA8C-4C08-8E2F-CFDEB701136A}" destId="{37AAF213-777C-4260-9998-6A01F706BC96}" srcOrd="2" destOrd="0" presId="urn:microsoft.com/office/officeart/2008/layout/NameandTitleOrganizationalChart"/>
    <dgm:cxn modelId="{D72B20CA-19C7-46CE-BCA9-F81FF5AAB493}" type="presParOf" srcId="{05E3EE04-55AB-44C6-8D6E-859A35124AC6}" destId="{94EB39FD-300B-4A7F-B48D-11782FE51B0D}" srcOrd="2" destOrd="0" presId="urn:microsoft.com/office/officeart/2008/layout/NameandTitleOrganizationalChart"/>
    <dgm:cxn modelId="{EC805677-B0BA-497C-804B-AD1FB3B7F937}" type="presParOf" srcId="{94EB39FD-300B-4A7F-B48D-11782FE51B0D}" destId="{16280079-F040-42BD-96A2-58323DF8DB05}" srcOrd="0" destOrd="0" presId="urn:microsoft.com/office/officeart/2008/layout/NameandTitleOrganizationalChart"/>
    <dgm:cxn modelId="{58D55FA2-997E-48FD-9E54-4188117E8ECE}" type="presParOf" srcId="{94EB39FD-300B-4A7F-B48D-11782FE51B0D}" destId="{6C661783-03EF-45D1-8A65-88507D40DF9E}" srcOrd="1" destOrd="0" presId="urn:microsoft.com/office/officeart/2008/layout/NameandTitleOrganizationalChart"/>
    <dgm:cxn modelId="{9580B234-C007-42CB-89FD-A822DD6300D0}" type="presParOf" srcId="{6C661783-03EF-45D1-8A65-88507D40DF9E}" destId="{1EF8923D-141B-4FD9-B708-7F1BFC4C5FE8}" srcOrd="0" destOrd="0" presId="urn:microsoft.com/office/officeart/2008/layout/NameandTitleOrganizationalChart"/>
    <dgm:cxn modelId="{2BA5EA4C-91F0-4B5A-92C0-A30539D2BF09}" type="presParOf" srcId="{1EF8923D-141B-4FD9-B708-7F1BFC4C5FE8}" destId="{30761209-3368-41CE-B065-604B0CBBB529}" srcOrd="0" destOrd="0" presId="urn:microsoft.com/office/officeart/2008/layout/NameandTitleOrganizationalChart"/>
    <dgm:cxn modelId="{0B0F367A-6CD6-4175-A6D9-392C3E80F9ED}" type="presParOf" srcId="{1EF8923D-141B-4FD9-B708-7F1BFC4C5FE8}" destId="{49E8DB74-5DCE-4359-9DDA-966996E7BB21}" srcOrd="1" destOrd="0" presId="urn:microsoft.com/office/officeart/2008/layout/NameandTitleOrganizationalChart"/>
    <dgm:cxn modelId="{3EFC611E-CE57-46E8-83E1-7B273DB6E906}" type="presParOf" srcId="{1EF8923D-141B-4FD9-B708-7F1BFC4C5FE8}" destId="{2EA81EF9-6446-4EFD-B6E0-F94CC9B4C5B8}" srcOrd="2" destOrd="0" presId="urn:microsoft.com/office/officeart/2008/layout/NameandTitleOrganizationalChart"/>
    <dgm:cxn modelId="{5C8204FB-CAD4-4C4B-9CC3-06052F83325F}" type="presParOf" srcId="{6C661783-03EF-45D1-8A65-88507D40DF9E}" destId="{1F304E48-A17D-48EA-8669-B5603C4F4511}" srcOrd="1" destOrd="0" presId="urn:microsoft.com/office/officeart/2008/layout/NameandTitleOrganizationalChart"/>
    <dgm:cxn modelId="{2013ABE8-EF22-4CB7-B880-34CCB50AC8A8}" type="presParOf" srcId="{6C661783-03EF-45D1-8A65-88507D40DF9E}" destId="{F7EAB2BC-44AC-4D68-95B6-ACB46D9EB993}" srcOrd="2" destOrd="0" presId="urn:microsoft.com/office/officeart/2008/layout/NameandTitleOrganizationalChart"/>
    <dgm:cxn modelId="{25D0639B-2E15-4E59-A6AB-57D392A48BE9}" type="presParOf" srcId="{94EB39FD-300B-4A7F-B48D-11782FE51B0D}" destId="{835E932C-84BD-4E8E-826D-31E48742F369}" srcOrd="2" destOrd="0" presId="urn:microsoft.com/office/officeart/2008/layout/NameandTitleOrganizationalChart"/>
    <dgm:cxn modelId="{1A055418-02CA-41D4-84C4-8FB1298DEF5A}" type="presParOf" srcId="{94EB39FD-300B-4A7F-B48D-11782FE51B0D}" destId="{4F366327-D14A-4022-8928-BF47F044D341}" srcOrd="3" destOrd="0" presId="urn:microsoft.com/office/officeart/2008/layout/NameandTitleOrganizationalChart"/>
    <dgm:cxn modelId="{3D68BA09-8A4D-4C77-A9AE-298808F9A151}" type="presParOf" srcId="{4F366327-D14A-4022-8928-BF47F044D341}" destId="{E9D02C4C-0DDD-4195-96F3-CFBF61F00DA1}" srcOrd="0" destOrd="0" presId="urn:microsoft.com/office/officeart/2008/layout/NameandTitleOrganizationalChart"/>
    <dgm:cxn modelId="{155C5347-52B9-4C6B-9F32-AF781FA33B34}" type="presParOf" srcId="{E9D02C4C-0DDD-4195-96F3-CFBF61F00DA1}" destId="{A8982140-7174-48CE-ACB1-23F01D4009BD}" srcOrd="0" destOrd="0" presId="urn:microsoft.com/office/officeart/2008/layout/NameandTitleOrganizationalChart"/>
    <dgm:cxn modelId="{68B8E932-7EA7-457A-A39B-83E001050C59}" type="presParOf" srcId="{E9D02C4C-0DDD-4195-96F3-CFBF61F00DA1}" destId="{FC2B817E-4CC7-4DA7-A15F-0EEA72B54133}" srcOrd="1" destOrd="0" presId="urn:microsoft.com/office/officeart/2008/layout/NameandTitleOrganizationalChart"/>
    <dgm:cxn modelId="{05AD4BEC-4E5C-43FE-8B03-3A39FF3E648A}" type="presParOf" srcId="{E9D02C4C-0DDD-4195-96F3-CFBF61F00DA1}" destId="{B403979A-D19A-4319-A09B-F42887B228A1}" srcOrd="2" destOrd="0" presId="urn:microsoft.com/office/officeart/2008/layout/NameandTitleOrganizationalChart"/>
    <dgm:cxn modelId="{8C0227A0-D00A-4B08-9867-41CE8DAF77A6}" type="presParOf" srcId="{4F366327-D14A-4022-8928-BF47F044D341}" destId="{1BDDAA65-9463-432A-BAC6-1BC71F7AE3D5}" srcOrd="1" destOrd="0" presId="urn:microsoft.com/office/officeart/2008/layout/NameandTitleOrganizationalChart"/>
    <dgm:cxn modelId="{D17AD7C3-AD12-4736-A1DC-7B24F034EEDF}" type="presParOf" srcId="{4F366327-D14A-4022-8928-BF47F044D341}" destId="{5BA702B2-80A6-48A0-A6DB-1C5AF7F2C7AB}" srcOrd="2" destOrd="0" presId="urn:microsoft.com/office/officeart/2008/layout/NameandTitleOrganizational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5E932C-84BD-4E8E-826D-31E48742F369}">
      <dsp:nvSpPr>
        <dsp:cNvPr id="0" name=""/>
        <dsp:cNvSpPr/>
      </dsp:nvSpPr>
      <dsp:spPr>
        <a:xfrm>
          <a:off x="5987345" y="424932"/>
          <a:ext cx="1366564" cy="306693"/>
        </a:xfrm>
        <a:custGeom>
          <a:avLst/>
          <a:gdLst/>
          <a:ahLst/>
          <a:cxnLst/>
          <a:rect l="0" t="0" r="0" b="0"/>
          <a:pathLst>
            <a:path>
              <a:moveTo>
                <a:pt x="0" y="0"/>
              </a:moveTo>
              <a:lnTo>
                <a:pt x="0" y="306693"/>
              </a:lnTo>
              <a:lnTo>
                <a:pt x="1366564" y="3066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80079-F040-42BD-96A2-58323DF8DB05}">
      <dsp:nvSpPr>
        <dsp:cNvPr id="0" name=""/>
        <dsp:cNvSpPr/>
      </dsp:nvSpPr>
      <dsp:spPr>
        <a:xfrm>
          <a:off x="4501001" y="424932"/>
          <a:ext cx="1486344" cy="306693"/>
        </a:xfrm>
        <a:custGeom>
          <a:avLst/>
          <a:gdLst/>
          <a:ahLst/>
          <a:cxnLst/>
          <a:rect l="0" t="0" r="0" b="0"/>
          <a:pathLst>
            <a:path>
              <a:moveTo>
                <a:pt x="1486344" y="0"/>
              </a:moveTo>
              <a:lnTo>
                <a:pt x="1486344" y="306693"/>
              </a:lnTo>
              <a:lnTo>
                <a:pt x="0" y="30669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A2F55-84C3-4612-B304-30A9CF2CAE80}">
      <dsp:nvSpPr>
        <dsp:cNvPr id="0" name=""/>
        <dsp:cNvSpPr/>
      </dsp:nvSpPr>
      <dsp:spPr>
        <a:xfrm>
          <a:off x="5987345" y="424932"/>
          <a:ext cx="3948614" cy="1243692"/>
        </a:xfrm>
        <a:custGeom>
          <a:avLst/>
          <a:gdLst/>
          <a:ahLst/>
          <a:cxnLst/>
          <a:rect l="0" t="0" r="0" b="0"/>
          <a:pathLst>
            <a:path>
              <a:moveTo>
                <a:pt x="0" y="0"/>
              </a:moveTo>
              <a:lnTo>
                <a:pt x="0" y="1077558"/>
              </a:lnTo>
              <a:lnTo>
                <a:pt x="3948614" y="1077558"/>
              </a:lnTo>
              <a:lnTo>
                <a:pt x="3948614" y="124369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C12ADC-0BEE-4AC9-962D-01A7613F6CBA}">
      <dsp:nvSpPr>
        <dsp:cNvPr id="0" name=""/>
        <dsp:cNvSpPr/>
      </dsp:nvSpPr>
      <dsp:spPr>
        <a:xfrm>
          <a:off x="5987345" y="424932"/>
          <a:ext cx="1564375" cy="1247445"/>
        </a:xfrm>
        <a:custGeom>
          <a:avLst/>
          <a:gdLst/>
          <a:ahLst/>
          <a:cxnLst/>
          <a:rect l="0" t="0" r="0" b="0"/>
          <a:pathLst>
            <a:path>
              <a:moveTo>
                <a:pt x="0" y="0"/>
              </a:moveTo>
              <a:lnTo>
                <a:pt x="0" y="1081311"/>
              </a:lnTo>
              <a:lnTo>
                <a:pt x="1564375" y="1081311"/>
              </a:lnTo>
              <a:lnTo>
                <a:pt x="1564375" y="1247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D2B03F-9F71-4B3A-98F0-6949CB579A44}">
      <dsp:nvSpPr>
        <dsp:cNvPr id="0" name=""/>
        <dsp:cNvSpPr/>
      </dsp:nvSpPr>
      <dsp:spPr>
        <a:xfrm>
          <a:off x="2446452" y="424932"/>
          <a:ext cx="3540893" cy="1246868"/>
        </a:xfrm>
        <a:custGeom>
          <a:avLst/>
          <a:gdLst/>
          <a:ahLst/>
          <a:cxnLst/>
          <a:rect l="0" t="0" r="0" b="0"/>
          <a:pathLst>
            <a:path>
              <a:moveTo>
                <a:pt x="3540893" y="0"/>
              </a:moveTo>
              <a:lnTo>
                <a:pt x="3540893" y="1080734"/>
              </a:lnTo>
              <a:lnTo>
                <a:pt x="0" y="1080734"/>
              </a:lnTo>
              <a:lnTo>
                <a:pt x="0" y="12468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61E157-4D3B-4493-9450-44E4C802F8EF}">
      <dsp:nvSpPr>
        <dsp:cNvPr id="0" name=""/>
        <dsp:cNvSpPr/>
      </dsp:nvSpPr>
      <dsp:spPr>
        <a:xfrm>
          <a:off x="5444806" y="76250"/>
          <a:ext cx="1085079" cy="348682"/>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Narrow" panose="020B0606020202030204" pitchFamily="34" charset="0"/>
            </a:rPr>
            <a:t>Ketua</a:t>
          </a:r>
          <a:r>
            <a:rPr lang="en-US" sz="1200" b="1" kern="1200" dirty="0">
              <a:latin typeface="Arial Narrow" panose="020B0606020202030204" pitchFamily="34" charset="0"/>
            </a:rPr>
            <a:t> </a:t>
          </a:r>
          <a:r>
            <a:rPr lang="en-US" sz="1200" b="1" kern="1200" dirty="0" err="1">
              <a:latin typeface="Arial Narrow" panose="020B0606020202030204" pitchFamily="34" charset="0"/>
            </a:rPr>
            <a:t>Umum</a:t>
          </a:r>
          <a:endParaRPr lang="id-ID" sz="1200" b="1" kern="1200" dirty="0">
            <a:latin typeface="Arial Narrow" panose="020B0606020202030204" pitchFamily="34" charset="0"/>
          </a:endParaRPr>
        </a:p>
      </dsp:txBody>
      <dsp:txXfrm>
        <a:off x="5444806" y="76250"/>
        <a:ext cx="1085079" cy="348682"/>
      </dsp:txXfrm>
    </dsp:sp>
    <dsp:sp modelId="{61326E1C-A128-47E7-AB60-CDACA6C10AAE}">
      <dsp:nvSpPr>
        <dsp:cNvPr id="0" name=""/>
        <dsp:cNvSpPr/>
      </dsp:nvSpPr>
      <dsp:spPr>
        <a:xfrm>
          <a:off x="5812907" y="333787"/>
          <a:ext cx="1248236" cy="2373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Rudi Juniyanto</a:t>
          </a:r>
          <a:endParaRPr lang="id-ID" sz="1200" b="1" kern="1200" dirty="0">
            <a:latin typeface="Arial Narrow" panose="020B0606020202030204" pitchFamily="34" charset="0"/>
          </a:endParaRPr>
        </a:p>
      </dsp:txBody>
      <dsp:txXfrm>
        <a:off x="5812907" y="333787"/>
        <a:ext cx="1248236" cy="237334"/>
      </dsp:txXfrm>
    </dsp:sp>
    <dsp:sp modelId="{1BC28DE6-4B45-42AD-AF7B-47359AE52A4A}">
      <dsp:nvSpPr>
        <dsp:cNvPr id="0" name=""/>
        <dsp:cNvSpPr/>
      </dsp:nvSpPr>
      <dsp:spPr>
        <a:xfrm>
          <a:off x="1892835" y="1671801"/>
          <a:ext cx="1107233" cy="31400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kern="1200" dirty="0">
              <a:latin typeface="Arial Narrow" panose="020B0606020202030204" pitchFamily="34" charset="0"/>
            </a:rPr>
            <a:t>Wakil </a:t>
          </a:r>
          <a:r>
            <a:rPr lang="en-US" sz="1200" b="1" kern="1200" dirty="0" err="1">
              <a:latin typeface="Arial Narrow" panose="020B0606020202030204" pitchFamily="34" charset="0"/>
            </a:rPr>
            <a:t>Ketua</a:t>
          </a:r>
          <a:r>
            <a:rPr lang="en-US" sz="1200" b="1" kern="1200" dirty="0">
              <a:latin typeface="Arial Narrow" panose="020B0606020202030204" pitchFamily="34" charset="0"/>
            </a:rPr>
            <a:t> I</a:t>
          </a:r>
          <a:endParaRPr lang="id-ID" sz="1200" b="1" kern="1200" dirty="0">
            <a:latin typeface="Arial Narrow" panose="020B0606020202030204" pitchFamily="34" charset="0"/>
          </a:endParaRPr>
        </a:p>
      </dsp:txBody>
      <dsp:txXfrm>
        <a:off x="1892835" y="1671801"/>
        <a:ext cx="1107233" cy="314000"/>
      </dsp:txXfrm>
    </dsp:sp>
    <dsp:sp modelId="{927B506F-7E47-4583-9A64-943A397B87D3}">
      <dsp:nvSpPr>
        <dsp:cNvPr id="0" name=""/>
        <dsp:cNvSpPr/>
      </dsp:nvSpPr>
      <dsp:spPr>
        <a:xfrm>
          <a:off x="2276775" y="1934366"/>
          <a:ext cx="1237654" cy="2373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Nova Adi </a:t>
          </a:r>
          <a:r>
            <a:rPr lang="en-US" sz="1200" b="1" kern="1200" dirty="0" err="1">
              <a:latin typeface="Arial Narrow" panose="020B0606020202030204" pitchFamily="34" charset="0"/>
            </a:rPr>
            <a:t>Saputra</a:t>
          </a:r>
          <a:endParaRPr lang="id-ID" sz="1200" b="1" kern="1200" dirty="0">
            <a:latin typeface="Arial Narrow" panose="020B0606020202030204" pitchFamily="34" charset="0"/>
          </a:endParaRPr>
        </a:p>
      </dsp:txBody>
      <dsp:txXfrm>
        <a:off x="2276775" y="1934366"/>
        <a:ext cx="1237654" cy="237334"/>
      </dsp:txXfrm>
    </dsp:sp>
    <dsp:sp modelId="{3BE1A5AE-A931-4FCB-A796-A4C2C9BA0824}">
      <dsp:nvSpPr>
        <dsp:cNvPr id="0" name=""/>
        <dsp:cNvSpPr/>
      </dsp:nvSpPr>
      <dsp:spPr>
        <a:xfrm>
          <a:off x="7037063" y="1672377"/>
          <a:ext cx="1029316" cy="31400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Wakil </a:t>
          </a:r>
          <a:r>
            <a:rPr lang="en-US" sz="1200" b="1" kern="1200" dirty="0" err="1">
              <a:latin typeface="Arial Narrow" panose="020B0606020202030204" pitchFamily="34" charset="0"/>
            </a:rPr>
            <a:t>Ketua</a:t>
          </a:r>
          <a:r>
            <a:rPr lang="en-US" sz="1200" b="1" kern="1200" dirty="0">
              <a:latin typeface="Arial Narrow" panose="020B0606020202030204" pitchFamily="34" charset="0"/>
            </a:rPr>
            <a:t> II</a:t>
          </a:r>
          <a:endParaRPr lang="id-ID" sz="1200" b="1" kern="1200" dirty="0">
            <a:latin typeface="Arial Narrow" panose="020B0606020202030204" pitchFamily="34" charset="0"/>
          </a:endParaRPr>
        </a:p>
      </dsp:txBody>
      <dsp:txXfrm>
        <a:off x="7037063" y="1672377"/>
        <a:ext cx="1029316" cy="314000"/>
      </dsp:txXfrm>
    </dsp:sp>
    <dsp:sp modelId="{D11CFBC4-19DF-4B3F-BF9E-2EBB75B99467}">
      <dsp:nvSpPr>
        <dsp:cNvPr id="0" name=""/>
        <dsp:cNvSpPr/>
      </dsp:nvSpPr>
      <dsp:spPr>
        <a:xfrm>
          <a:off x="7220544" y="1905686"/>
          <a:ext cx="1237654" cy="2373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M. Reza </a:t>
          </a:r>
          <a:r>
            <a:rPr lang="en-US" sz="1200" b="1" kern="1200" dirty="0" err="1">
              <a:latin typeface="Arial Narrow" panose="020B0606020202030204" pitchFamily="34" charset="0"/>
            </a:rPr>
            <a:t>Aditiya</a:t>
          </a:r>
          <a:endParaRPr lang="id-ID" sz="1200" b="1" kern="1200" dirty="0">
            <a:latin typeface="Arial Narrow" panose="020B0606020202030204" pitchFamily="34" charset="0"/>
          </a:endParaRPr>
        </a:p>
      </dsp:txBody>
      <dsp:txXfrm>
        <a:off x="7220544" y="1905686"/>
        <a:ext cx="1237654" cy="237334"/>
      </dsp:txXfrm>
    </dsp:sp>
    <dsp:sp modelId="{E1C1303B-CB24-4E31-B266-1F4A098D58BC}">
      <dsp:nvSpPr>
        <dsp:cNvPr id="0" name=""/>
        <dsp:cNvSpPr/>
      </dsp:nvSpPr>
      <dsp:spPr>
        <a:xfrm>
          <a:off x="9437969" y="1668625"/>
          <a:ext cx="995981" cy="314000"/>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kern="1200" dirty="0">
              <a:latin typeface="Arial Narrow" panose="020B0606020202030204" pitchFamily="34" charset="0"/>
            </a:rPr>
            <a:t>Wakil </a:t>
          </a:r>
          <a:r>
            <a:rPr lang="en-US" sz="1200" b="1" kern="1200" dirty="0" err="1">
              <a:latin typeface="Arial Narrow" panose="020B0606020202030204" pitchFamily="34" charset="0"/>
            </a:rPr>
            <a:t>Ketua</a:t>
          </a:r>
          <a:r>
            <a:rPr lang="en-US" sz="1200" b="1" kern="1200" dirty="0">
              <a:latin typeface="Arial Narrow" panose="020B0606020202030204" pitchFamily="34" charset="0"/>
            </a:rPr>
            <a:t> III</a:t>
          </a:r>
          <a:endParaRPr lang="id-ID" sz="1200" b="1" kern="1200" dirty="0">
            <a:latin typeface="Arial Narrow" panose="020B0606020202030204" pitchFamily="34" charset="0"/>
          </a:endParaRPr>
        </a:p>
      </dsp:txBody>
      <dsp:txXfrm>
        <a:off x="9437969" y="1668625"/>
        <a:ext cx="995981" cy="314000"/>
      </dsp:txXfrm>
    </dsp:sp>
    <dsp:sp modelId="{09D2AF95-AE7F-435A-859D-2BBEE638DCA7}">
      <dsp:nvSpPr>
        <dsp:cNvPr id="0" name=""/>
        <dsp:cNvSpPr/>
      </dsp:nvSpPr>
      <dsp:spPr>
        <a:xfrm>
          <a:off x="9753597" y="1896266"/>
          <a:ext cx="932436" cy="2373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Ahmad </a:t>
          </a:r>
          <a:r>
            <a:rPr lang="en-US" sz="1200" b="1" kern="1200" dirty="0" err="1">
              <a:latin typeface="Arial Narrow" panose="020B0606020202030204" pitchFamily="34" charset="0"/>
            </a:rPr>
            <a:t>Munibi</a:t>
          </a:r>
          <a:endParaRPr lang="id-ID" sz="1200" b="1" kern="1200" dirty="0">
            <a:latin typeface="Arial Narrow" panose="020B0606020202030204" pitchFamily="34" charset="0"/>
          </a:endParaRPr>
        </a:p>
      </dsp:txBody>
      <dsp:txXfrm>
        <a:off x="9753597" y="1896266"/>
        <a:ext cx="932436" cy="237334"/>
      </dsp:txXfrm>
    </dsp:sp>
    <dsp:sp modelId="{30761209-3368-41CE-B065-604B0CBBB529}">
      <dsp:nvSpPr>
        <dsp:cNvPr id="0" name=""/>
        <dsp:cNvSpPr/>
      </dsp:nvSpPr>
      <dsp:spPr>
        <a:xfrm>
          <a:off x="3125829" y="532625"/>
          <a:ext cx="1375171" cy="398002"/>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Narrow" panose="020B0606020202030204" pitchFamily="34" charset="0"/>
            </a:rPr>
            <a:t>Sekretaris</a:t>
          </a:r>
          <a:endParaRPr lang="id-ID" sz="1200" b="1" kern="1200" dirty="0">
            <a:latin typeface="Arial Narrow" panose="020B0606020202030204" pitchFamily="34" charset="0"/>
          </a:endParaRPr>
        </a:p>
      </dsp:txBody>
      <dsp:txXfrm>
        <a:off x="3125829" y="532625"/>
        <a:ext cx="1375171" cy="398002"/>
      </dsp:txXfrm>
    </dsp:sp>
    <dsp:sp modelId="{49E8DB74-5DCE-4359-9DDA-966996E7BB21}">
      <dsp:nvSpPr>
        <dsp:cNvPr id="0" name=""/>
        <dsp:cNvSpPr/>
      </dsp:nvSpPr>
      <dsp:spPr>
        <a:xfrm>
          <a:off x="3400044" y="867885"/>
          <a:ext cx="1667764" cy="5615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1. </a:t>
          </a:r>
          <a:r>
            <a:rPr lang="en-US" sz="1200" b="1" kern="1200" dirty="0" err="1">
              <a:latin typeface="Arial Narrow" panose="020B0606020202030204" pitchFamily="34" charset="0"/>
            </a:rPr>
            <a:t>Khusniyati</a:t>
          </a:r>
          <a:endParaRPr lang="en-US" sz="1200" b="1" kern="1200" dirty="0">
            <a:latin typeface="Arial Narrow" panose="020B0606020202030204" pitchFamily="34" charset="0"/>
          </a:endParaRPr>
        </a:p>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2. M. </a:t>
          </a:r>
          <a:r>
            <a:rPr lang="en-US" sz="1200" b="1" kern="1200" dirty="0" err="1">
              <a:latin typeface="Arial Narrow" panose="020B0606020202030204" pitchFamily="34" charset="0"/>
            </a:rPr>
            <a:t>Ikmal</a:t>
          </a:r>
          <a:r>
            <a:rPr lang="en-US" sz="1200" b="1" kern="1200" dirty="0">
              <a:latin typeface="Arial Narrow" panose="020B0606020202030204" pitchFamily="34" charset="0"/>
            </a:rPr>
            <a:t> </a:t>
          </a:r>
          <a:r>
            <a:rPr lang="en-US" sz="1200" b="1" kern="1200" dirty="0" err="1">
              <a:latin typeface="Arial Narrow" panose="020B0606020202030204" pitchFamily="34" charset="0"/>
            </a:rPr>
            <a:t>Khoerul</a:t>
          </a:r>
          <a:r>
            <a:rPr lang="en-US" sz="1200" b="1" kern="1200" dirty="0">
              <a:latin typeface="Arial Narrow" panose="020B0606020202030204" pitchFamily="34" charset="0"/>
            </a:rPr>
            <a:t> </a:t>
          </a:r>
          <a:r>
            <a:rPr lang="en-US" sz="1200" b="1" kern="1200" dirty="0" err="1">
              <a:latin typeface="Arial Narrow" panose="020B0606020202030204" pitchFamily="34" charset="0"/>
            </a:rPr>
            <a:t>Umam</a:t>
          </a:r>
          <a:endParaRPr lang="id-ID" sz="1200" b="1" kern="1200" dirty="0">
            <a:latin typeface="Arial Narrow" panose="020B0606020202030204" pitchFamily="34" charset="0"/>
          </a:endParaRPr>
        </a:p>
      </dsp:txBody>
      <dsp:txXfrm>
        <a:off x="3400044" y="867885"/>
        <a:ext cx="1667764" cy="561575"/>
      </dsp:txXfrm>
    </dsp:sp>
    <dsp:sp modelId="{A8982140-7174-48CE-ACB1-23F01D4009BD}">
      <dsp:nvSpPr>
        <dsp:cNvPr id="0" name=""/>
        <dsp:cNvSpPr/>
      </dsp:nvSpPr>
      <dsp:spPr>
        <a:xfrm>
          <a:off x="7353910" y="532625"/>
          <a:ext cx="1375171" cy="398002"/>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00472" numCol="1" spcCol="1270" anchor="ctr" anchorCtr="0">
          <a:noAutofit/>
        </a:bodyPr>
        <a:lstStyle/>
        <a:p>
          <a:pPr marL="0" lvl="0" indent="0" algn="ctr" defTabSz="533400">
            <a:lnSpc>
              <a:spcPct val="90000"/>
            </a:lnSpc>
            <a:spcBef>
              <a:spcPct val="0"/>
            </a:spcBef>
            <a:spcAft>
              <a:spcPct val="35000"/>
            </a:spcAft>
            <a:buNone/>
          </a:pPr>
          <a:r>
            <a:rPr lang="en-US" sz="1200" b="1" kern="1200" dirty="0" err="1">
              <a:latin typeface="Arial Narrow" panose="020B0606020202030204" pitchFamily="34" charset="0"/>
            </a:rPr>
            <a:t>Bendahara</a:t>
          </a:r>
          <a:endParaRPr lang="id-ID" sz="1200" b="1" kern="1200" dirty="0">
            <a:latin typeface="Arial Narrow" panose="020B0606020202030204" pitchFamily="34" charset="0"/>
          </a:endParaRPr>
        </a:p>
      </dsp:txBody>
      <dsp:txXfrm>
        <a:off x="7353910" y="532625"/>
        <a:ext cx="1375171" cy="398002"/>
      </dsp:txXfrm>
    </dsp:sp>
    <dsp:sp modelId="{FC2B817E-4CC7-4DA7-A15F-0EEA72B54133}">
      <dsp:nvSpPr>
        <dsp:cNvPr id="0" name=""/>
        <dsp:cNvSpPr/>
      </dsp:nvSpPr>
      <dsp:spPr>
        <a:xfrm>
          <a:off x="7729859" y="827742"/>
          <a:ext cx="1746763" cy="5075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1. </a:t>
          </a:r>
          <a:r>
            <a:rPr lang="en-US" sz="1200" b="1" kern="1200" dirty="0" err="1">
              <a:latin typeface="Arial Narrow" panose="020B0606020202030204" pitchFamily="34" charset="0"/>
            </a:rPr>
            <a:t>Khusnatun</a:t>
          </a:r>
          <a:r>
            <a:rPr lang="en-US" sz="1200" b="1" kern="1200" dirty="0">
              <a:latin typeface="Arial Narrow" panose="020B0606020202030204" pitchFamily="34" charset="0"/>
            </a:rPr>
            <a:t> </a:t>
          </a:r>
          <a:r>
            <a:rPr lang="en-US" sz="1200" b="1" kern="1200" dirty="0" err="1">
              <a:latin typeface="Arial Narrow" panose="020B0606020202030204" pitchFamily="34" charset="0"/>
            </a:rPr>
            <a:t>Mubarokah</a:t>
          </a:r>
          <a:endParaRPr lang="en-US" sz="1200" b="1" kern="1200" dirty="0">
            <a:latin typeface="Arial Narrow" panose="020B0606020202030204" pitchFamily="34" charset="0"/>
          </a:endParaRPr>
        </a:p>
        <a:p>
          <a:pPr marL="0" lvl="0" indent="0" algn="ctr" defTabSz="533400">
            <a:lnSpc>
              <a:spcPct val="90000"/>
            </a:lnSpc>
            <a:spcBef>
              <a:spcPct val="0"/>
            </a:spcBef>
            <a:spcAft>
              <a:spcPct val="35000"/>
            </a:spcAft>
            <a:buNone/>
          </a:pPr>
          <a:r>
            <a:rPr lang="en-US" sz="1200" b="1" kern="1200" dirty="0">
              <a:latin typeface="Arial Narrow" panose="020B0606020202030204" pitchFamily="34" charset="0"/>
            </a:rPr>
            <a:t>2. </a:t>
          </a:r>
          <a:r>
            <a:rPr lang="en-US" sz="1200" b="1" kern="1200" dirty="0" err="1">
              <a:latin typeface="Arial Narrow" panose="020B0606020202030204" pitchFamily="34" charset="0"/>
            </a:rPr>
            <a:t>Saffa</a:t>
          </a:r>
          <a:endParaRPr lang="id-ID" sz="1200" b="1" kern="1200" dirty="0">
            <a:latin typeface="Arial Narrow" panose="020B0606020202030204" pitchFamily="34" charset="0"/>
          </a:endParaRPr>
        </a:p>
      </dsp:txBody>
      <dsp:txXfrm>
        <a:off x="7729859" y="827742"/>
        <a:ext cx="1746763" cy="5075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DD754-F49E-4351-AAFE-19D83F43501C}" type="datetimeFigureOut">
              <a:rPr lang="en-US" smtClean="0"/>
              <a:pPr/>
              <a:t>4/7/2023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F6036-E835-44CB-A25A-34C755DFD5D4}" type="slidenum">
              <a:rPr lang="en-US" smtClean="0"/>
              <a:pPr/>
              <a:t>‹#›</a:t>
            </a:fld>
            <a:endParaRPr lang="en-US"/>
          </a:p>
        </p:txBody>
      </p:sp>
    </p:spTree>
    <p:extLst>
      <p:ext uri="{BB962C8B-B14F-4D97-AF65-F5344CB8AC3E}">
        <p14:creationId xmlns:p14="http://schemas.microsoft.com/office/powerpoint/2010/main" val="361413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a:t>
            </a:fld>
            <a:endParaRPr lang="en-US"/>
          </a:p>
        </p:txBody>
      </p:sp>
    </p:spTree>
    <p:extLst>
      <p:ext uri="{BB962C8B-B14F-4D97-AF65-F5344CB8AC3E}">
        <p14:creationId xmlns:p14="http://schemas.microsoft.com/office/powerpoint/2010/main" val="1668403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10</a:t>
            </a:fld>
            <a:endParaRPr lang="en-US"/>
          </a:p>
        </p:txBody>
      </p:sp>
    </p:spTree>
    <p:extLst>
      <p:ext uri="{BB962C8B-B14F-4D97-AF65-F5344CB8AC3E}">
        <p14:creationId xmlns:p14="http://schemas.microsoft.com/office/powerpoint/2010/main" val="1191894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11</a:t>
            </a:fld>
            <a:endParaRPr lang="en-US"/>
          </a:p>
        </p:txBody>
      </p:sp>
    </p:spTree>
    <p:extLst>
      <p:ext uri="{BB962C8B-B14F-4D97-AF65-F5344CB8AC3E}">
        <p14:creationId xmlns:p14="http://schemas.microsoft.com/office/powerpoint/2010/main" val="1272242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12</a:t>
            </a:fld>
            <a:endParaRPr lang="en-US"/>
          </a:p>
        </p:txBody>
      </p:sp>
    </p:spTree>
    <p:extLst>
      <p:ext uri="{BB962C8B-B14F-4D97-AF65-F5344CB8AC3E}">
        <p14:creationId xmlns:p14="http://schemas.microsoft.com/office/powerpoint/2010/main" val="1287577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13</a:t>
            </a:fld>
            <a:endParaRPr lang="en-US"/>
          </a:p>
        </p:txBody>
      </p:sp>
    </p:spTree>
    <p:extLst>
      <p:ext uri="{BB962C8B-B14F-4D97-AF65-F5344CB8AC3E}">
        <p14:creationId xmlns:p14="http://schemas.microsoft.com/office/powerpoint/2010/main" val="4289110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14</a:t>
            </a:fld>
            <a:endParaRPr lang="en-US"/>
          </a:p>
        </p:txBody>
      </p:sp>
    </p:spTree>
    <p:extLst>
      <p:ext uri="{BB962C8B-B14F-4D97-AF65-F5344CB8AC3E}">
        <p14:creationId xmlns:p14="http://schemas.microsoft.com/office/powerpoint/2010/main" val="1033613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16</a:t>
            </a:fld>
            <a:endParaRPr lang="en-US"/>
          </a:p>
        </p:txBody>
      </p:sp>
    </p:spTree>
    <p:extLst>
      <p:ext uri="{BB962C8B-B14F-4D97-AF65-F5344CB8AC3E}">
        <p14:creationId xmlns:p14="http://schemas.microsoft.com/office/powerpoint/2010/main" val="709385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18</a:t>
            </a:fld>
            <a:endParaRPr lang="en-US"/>
          </a:p>
        </p:txBody>
      </p:sp>
    </p:spTree>
    <p:extLst>
      <p:ext uri="{BB962C8B-B14F-4D97-AF65-F5344CB8AC3E}">
        <p14:creationId xmlns:p14="http://schemas.microsoft.com/office/powerpoint/2010/main" val="422536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20</a:t>
            </a:fld>
            <a:endParaRPr lang="en-US"/>
          </a:p>
        </p:txBody>
      </p:sp>
    </p:spTree>
    <p:extLst>
      <p:ext uri="{BB962C8B-B14F-4D97-AF65-F5344CB8AC3E}">
        <p14:creationId xmlns:p14="http://schemas.microsoft.com/office/powerpoint/2010/main" val="3313966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22</a:t>
            </a:fld>
            <a:endParaRPr lang="en-US"/>
          </a:p>
        </p:txBody>
      </p:sp>
    </p:spTree>
    <p:extLst>
      <p:ext uri="{BB962C8B-B14F-4D97-AF65-F5344CB8AC3E}">
        <p14:creationId xmlns:p14="http://schemas.microsoft.com/office/powerpoint/2010/main" val="703256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24</a:t>
            </a:fld>
            <a:endParaRPr lang="en-US"/>
          </a:p>
        </p:txBody>
      </p:sp>
    </p:spTree>
    <p:extLst>
      <p:ext uri="{BB962C8B-B14F-4D97-AF65-F5344CB8AC3E}">
        <p14:creationId xmlns:p14="http://schemas.microsoft.com/office/powerpoint/2010/main" val="27620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E6082A-3DD5-4F0D-A934-5646A3D4E1E7}" type="slidenum">
              <a:rPr lang="zh-CN" altLang="en-US" smtClean="0"/>
              <a:t>2</a:t>
            </a:fld>
            <a:endParaRPr lang="zh-CN" altLang="en-US"/>
          </a:p>
        </p:txBody>
      </p:sp>
    </p:spTree>
    <p:extLst>
      <p:ext uri="{BB962C8B-B14F-4D97-AF65-F5344CB8AC3E}">
        <p14:creationId xmlns:p14="http://schemas.microsoft.com/office/powerpoint/2010/main" val="3823331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26</a:t>
            </a:fld>
            <a:endParaRPr lang="en-US"/>
          </a:p>
        </p:txBody>
      </p:sp>
    </p:spTree>
    <p:extLst>
      <p:ext uri="{BB962C8B-B14F-4D97-AF65-F5344CB8AC3E}">
        <p14:creationId xmlns:p14="http://schemas.microsoft.com/office/powerpoint/2010/main" val="499188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28</a:t>
            </a:fld>
            <a:endParaRPr lang="en-US"/>
          </a:p>
        </p:txBody>
      </p:sp>
    </p:spTree>
    <p:extLst>
      <p:ext uri="{BB962C8B-B14F-4D97-AF65-F5344CB8AC3E}">
        <p14:creationId xmlns:p14="http://schemas.microsoft.com/office/powerpoint/2010/main" val="4287581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30</a:t>
            </a:fld>
            <a:endParaRPr lang="en-US"/>
          </a:p>
        </p:txBody>
      </p:sp>
    </p:spTree>
    <p:extLst>
      <p:ext uri="{BB962C8B-B14F-4D97-AF65-F5344CB8AC3E}">
        <p14:creationId xmlns:p14="http://schemas.microsoft.com/office/powerpoint/2010/main" val="2662299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32</a:t>
            </a:fld>
            <a:endParaRPr lang="en-US"/>
          </a:p>
        </p:txBody>
      </p:sp>
    </p:spTree>
    <p:extLst>
      <p:ext uri="{BB962C8B-B14F-4D97-AF65-F5344CB8AC3E}">
        <p14:creationId xmlns:p14="http://schemas.microsoft.com/office/powerpoint/2010/main" val="12027225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33</a:t>
            </a:fld>
            <a:endParaRPr lang="en-US"/>
          </a:p>
        </p:txBody>
      </p:sp>
    </p:spTree>
    <p:extLst>
      <p:ext uri="{BB962C8B-B14F-4D97-AF65-F5344CB8AC3E}">
        <p14:creationId xmlns:p14="http://schemas.microsoft.com/office/powerpoint/2010/main" val="54290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34</a:t>
            </a:fld>
            <a:endParaRPr lang="en-US"/>
          </a:p>
        </p:txBody>
      </p:sp>
    </p:spTree>
    <p:extLst>
      <p:ext uri="{BB962C8B-B14F-4D97-AF65-F5344CB8AC3E}">
        <p14:creationId xmlns:p14="http://schemas.microsoft.com/office/powerpoint/2010/main" val="263579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35</a:t>
            </a:fld>
            <a:endParaRPr lang="en-US"/>
          </a:p>
        </p:txBody>
      </p:sp>
    </p:spTree>
    <p:extLst>
      <p:ext uri="{BB962C8B-B14F-4D97-AF65-F5344CB8AC3E}">
        <p14:creationId xmlns:p14="http://schemas.microsoft.com/office/powerpoint/2010/main" val="105426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36</a:t>
            </a:fld>
            <a:endParaRPr lang="en-US"/>
          </a:p>
        </p:txBody>
      </p:sp>
    </p:spTree>
    <p:extLst>
      <p:ext uri="{BB962C8B-B14F-4D97-AF65-F5344CB8AC3E}">
        <p14:creationId xmlns:p14="http://schemas.microsoft.com/office/powerpoint/2010/main" val="2708965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37</a:t>
            </a:fld>
            <a:endParaRPr lang="en-US"/>
          </a:p>
        </p:txBody>
      </p:sp>
    </p:spTree>
    <p:extLst>
      <p:ext uri="{BB962C8B-B14F-4D97-AF65-F5344CB8AC3E}">
        <p14:creationId xmlns:p14="http://schemas.microsoft.com/office/powerpoint/2010/main" val="2497757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38</a:t>
            </a:fld>
            <a:endParaRPr lang="en-US"/>
          </a:p>
        </p:txBody>
      </p:sp>
    </p:spTree>
    <p:extLst>
      <p:ext uri="{BB962C8B-B14F-4D97-AF65-F5344CB8AC3E}">
        <p14:creationId xmlns:p14="http://schemas.microsoft.com/office/powerpoint/2010/main" val="2476288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a:t>
            </a:fld>
            <a:endParaRPr lang="en-US"/>
          </a:p>
        </p:txBody>
      </p:sp>
    </p:spTree>
    <p:extLst>
      <p:ext uri="{BB962C8B-B14F-4D97-AF65-F5344CB8AC3E}">
        <p14:creationId xmlns:p14="http://schemas.microsoft.com/office/powerpoint/2010/main" val="1997949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39</a:t>
            </a:fld>
            <a:endParaRPr lang="en-US"/>
          </a:p>
        </p:txBody>
      </p:sp>
    </p:spTree>
    <p:extLst>
      <p:ext uri="{BB962C8B-B14F-4D97-AF65-F5344CB8AC3E}">
        <p14:creationId xmlns:p14="http://schemas.microsoft.com/office/powerpoint/2010/main" val="1900735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40</a:t>
            </a:fld>
            <a:endParaRPr lang="en-US"/>
          </a:p>
        </p:txBody>
      </p:sp>
    </p:spTree>
    <p:extLst>
      <p:ext uri="{BB962C8B-B14F-4D97-AF65-F5344CB8AC3E}">
        <p14:creationId xmlns:p14="http://schemas.microsoft.com/office/powerpoint/2010/main" val="172250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42</a:t>
            </a:fld>
            <a:endParaRPr lang="en-US"/>
          </a:p>
        </p:txBody>
      </p:sp>
    </p:spTree>
    <p:extLst>
      <p:ext uri="{BB962C8B-B14F-4D97-AF65-F5344CB8AC3E}">
        <p14:creationId xmlns:p14="http://schemas.microsoft.com/office/powerpoint/2010/main" val="36548792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43</a:t>
            </a:fld>
            <a:endParaRPr lang="en-US"/>
          </a:p>
        </p:txBody>
      </p:sp>
    </p:spTree>
    <p:extLst>
      <p:ext uri="{BB962C8B-B14F-4D97-AF65-F5344CB8AC3E}">
        <p14:creationId xmlns:p14="http://schemas.microsoft.com/office/powerpoint/2010/main" val="2783148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45</a:t>
            </a:fld>
            <a:endParaRPr lang="en-US"/>
          </a:p>
        </p:txBody>
      </p:sp>
    </p:spTree>
    <p:extLst>
      <p:ext uri="{BB962C8B-B14F-4D97-AF65-F5344CB8AC3E}">
        <p14:creationId xmlns:p14="http://schemas.microsoft.com/office/powerpoint/2010/main" val="336347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46</a:t>
            </a:fld>
            <a:endParaRPr lang="en-US"/>
          </a:p>
        </p:txBody>
      </p:sp>
    </p:spTree>
    <p:extLst>
      <p:ext uri="{BB962C8B-B14F-4D97-AF65-F5344CB8AC3E}">
        <p14:creationId xmlns:p14="http://schemas.microsoft.com/office/powerpoint/2010/main" val="1954147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48</a:t>
            </a:fld>
            <a:endParaRPr lang="en-US"/>
          </a:p>
        </p:txBody>
      </p:sp>
    </p:spTree>
    <p:extLst>
      <p:ext uri="{BB962C8B-B14F-4D97-AF65-F5344CB8AC3E}">
        <p14:creationId xmlns:p14="http://schemas.microsoft.com/office/powerpoint/2010/main" val="2716580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49</a:t>
            </a:fld>
            <a:endParaRPr lang="en-US"/>
          </a:p>
        </p:txBody>
      </p:sp>
    </p:spTree>
    <p:extLst>
      <p:ext uri="{BB962C8B-B14F-4D97-AF65-F5344CB8AC3E}">
        <p14:creationId xmlns:p14="http://schemas.microsoft.com/office/powerpoint/2010/main" val="1748826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50</a:t>
            </a:fld>
            <a:endParaRPr lang="en-US"/>
          </a:p>
        </p:txBody>
      </p:sp>
    </p:spTree>
    <p:extLst>
      <p:ext uri="{BB962C8B-B14F-4D97-AF65-F5344CB8AC3E}">
        <p14:creationId xmlns:p14="http://schemas.microsoft.com/office/powerpoint/2010/main" val="6173478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52</a:t>
            </a:fld>
            <a:endParaRPr lang="en-US"/>
          </a:p>
        </p:txBody>
      </p:sp>
    </p:spTree>
    <p:extLst>
      <p:ext uri="{BB962C8B-B14F-4D97-AF65-F5344CB8AC3E}">
        <p14:creationId xmlns:p14="http://schemas.microsoft.com/office/powerpoint/2010/main" val="102742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2903070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53</a:t>
            </a:fld>
            <a:endParaRPr lang="en-US"/>
          </a:p>
        </p:txBody>
      </p:sp>
    </p:spTree>
    <p:extLst>
      <p:ext uri="{BB962C8B-B14F-4D97-AF65-F5344CB8AC3E}">
        <p14:creationId xmlns:p14="http://schemas.microsoft.com/office/powerpoint/2010/main" val="3637919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54</a:t>
            </a:fld>
            <a:endParaRPr lang="en-US"/>
          </a:p>
        </p:txBody>
      </p:sp>
    </p:spTree>
    <p:extLst>
      <p:ext uri="{BB962C8B-B14F-4D97-AF65-F5344CB8AC3E}">
        <p14:creationId xmlns:p14="http://schemas.microsoft.com/office/powerpoint/2010/main" val="196571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56</a:t>
            </a:fld>
            <a:endParaRPr lang="en-US"/>
          </a:p>
        </p:txBody>
      </p:sp>
    </p:spTree>
    <p:extLst>
      <p:ext uri="{BB962C8B-B14F-4D97-AF65-F5344CB8AC3E}">
        <p14:creationId xmlns:p14="http://schemas.microsoft.com/office/powerpoint/2010/main" val="41729822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58</a:t>
            </a:fld>
            <a:endParaRPr lang="en-US"/>
          </a:p>
        </p:txBody>
      </p:sp>
    </p:spTree>
    <p:extLst>
      <p:ext uri="{BB962C8B-B14F-4D97-AF65-F5344CB8AC3E}">
        <p14:creationId xmlns:p14="http://schemas.microsoft.com/office/powerpoint/2010/main" val="324319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59</a:t>
            </a:fld>
            <a:endParaRPr lang="en-US"/>
          </a:p>
        </p:txBody>
      </p:sp>
    </p:spTree>
    <p:extLst>
      <p:ext uri="{BB962C8B-B14F-4D97-AF65-F5344CB8AC3E}">
        <p14:creationId xmlns:p14="http://schemas.microsoft.com/office/powerpoint/2010/main" val="2562667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60</a:t>
            </a:fld>
            <a:endParaRPr lang="en-US"/>
          </a:p>
        </p:txBody>
      </p:sp>
    </p:spTree>
    <p:extLst>
      <p:ext uri="{BB962C8B-B14F-4D97-AF65-F5344CB8AC3E}">
        <p14:creationId xmlns:p14="http://schemas.microsoft.com/office/powerpoint/2010/main" val="791399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61</a:t>
            </a:fld>
            <a:endParaRPr lang="en-US"/>
          </a:p>
        </p:txBody>
      </p:sp>
    </p:spTree>
    <p:extLst>
      <p:ext uri="{BB962C8B-B14F-4D97-AF65-F5344CB8AC3E}">
        <p14:creationId xmlns:p14="http://schemas.microsoft.com/office/powerpoint/2010/main" val="153533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62</a:t>
            </a:fld>
            <a:endParaRPr lang="en-US"/>
          </a:p>
        </p:txBody>
      </p:sp>
    </p:spTree>
    <p:extLst>
      <p:ext uri="{BB962C8B-B14F-4D97-AF65-F5344CB8AC3E}">
        <p14:creationId xmlns:p14="http://schemas.microsoft.com/office/powerpoint/2010/main" val="426969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5</a:t>
            </a:fld>
            <a:endParaRPr lang="en-US"/>
          </a:p>
        </p:txBody>
      </p:sp>
    </p:spTree>
    <p:extLst>
      <p:ext uri="{BB962C8B-B14F-4D97-AF65-F5344CB8AC3E}">
        <p14:creationId xmlns:p14="http://schemas.microsoft.com/office/powerpoint/2010/main" val="336062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6</a:t>
            </a:fld>
            <a:endParaRPr lang="en-US"/>
          </a:p>
        </p:txBody>
      </p:sp>
    </p:spTree>
    <p:extLst>
      <p:ext uri="{BB962C8B-B14F-4D97-AF65-F5344CB8AC3E}">
        <p14:creationId xmlns:p14="http://schemas.microsoft.com/office/powerpoint/2010/main" val="990555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7</a:t>
            </a:fld>
            <a:endParaRPr lang="en-US"/>
          </a:p>
        </p:txBody>
      </p:sp>
    </p:spTree>
    <p:extLst>
      <p:ext uri="{BB962C8B-B14F-4D97-AF65-F5344CB8AC3E}">
        <p14:creationId xmlns:p14="http://schemas.microsoft.com/office/powerpoint/2010/main" val="217894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8</a:t>
            </a:fld>
            <a:endParaRPr lang="en-US"/>
          </a:p>
        </p:txBody>
      </p:sp>
    </p:spTree>
    <p:extLst>
      <p:ext uri="{BB962C8B-B14F-4D97-AF65-F5344CB8AC3E}">
        <p14:creationId xmlns:p14="http://schemas.microsoft.com/office/powerpoint/2010/main" val="2165371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9</a:t>
            </a:fld>
            <a:endParaRPr lang="en-US"/>
          </a:p>
        </p:txBody>
      </p:sp>
    </p:spTree>
    <p:extLst>
      <p:ext uri="{BB962C8B-B14F-4D97-AF65-F5344CB8AC3E}">
        <p14:creationId xmlns:p14="http://schemas.microsoft.com/office/powerpoint/2010/main" val="3328812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1995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242444409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9332708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61671546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4353820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6898779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368951655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240154155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00593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92894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5262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0742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19149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46919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48406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0962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09507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8362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60400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68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29431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2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488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7314040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3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17680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垂直排列标题与&#10;文本">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7594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67659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2042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8320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2727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55835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478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93A1-340C-42B6-A8B8-C95370CB756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id-ID"/>
          </a:p>
        </p:txBody>
      </p:sp>
      <p:sp>
        <p:nvSpPr>
          <p:cNvPr id="3" name="Subtitle 2">
            <a:extLst>
              <a:ext uri="{FF2B5EF4-FFF2-40B4-BE49-F238E27FC236}">
                <a16:creationId xmlns:a16="http://schemas.microsoft.com/office/drawing/2014/main" id="{8C5C2D0E-4CDD-442F-903F-01090280AE1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3869B6D4-A04F-49FC-B462-12BE6DDCEE61}"/>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029C64D8-9F29-4D1B-8D5C-55D9A3BF9C7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0A32BDB-0AE7-4AFF-A955-6B08872C00D4}"/>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6059982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E2128-9C22-43A7-B1AF-62989CD90FFD}"/>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819BDE91-C05C-4AB6-8649-2504D79CDB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120D987D-747D-44A3-BDB8-284D017341D3}"/>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FF228C8D-54BF-46E4-A4B0-2CBDD64ACD1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DCB1492-2E63-475B-9EF4-399D64D939D1}"/>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497895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611940" y="209550"/>
            <a:ext cx="1569660" cy="369332"/>
          </a:xfrm>
          <a:prstGeom prst="rect">
            <a:avLst/>
          </a:prstGeom>
          <a:noFill/>
        </p:spPr>
        <p:txBody>
          <a:bodyPr wrap="none" rtlCol="0">
            <a:spAutoFit/>
          </a:bodyPr>
          <a:lstStyle/>
          <a:p>
            <a:r>
              <a:rPr lang="zh-CN" altLang="en-US" sz="1800" dirty="0">
                <a:solidFill>
                  <a:schemeClr val="accent1">
                    <a:lumMod val="50000"/>
                  </a:schemeClr>
                </a:solidFill>
              </a:rPr>
              <a:t>工作整体概况</a:t>
            </a:r>
          </a:p>
        </p:txBody>
      </p:sp>
    </p:spTree>
    <p:extLst>
      <p:ext uri="{BB962C8B-B14F-4D97-AF65-F5344CB8AC3E}">
        <p14:creationId xmlns:p14="http://schemas.microsoft.com/office/powerpoint/2010/main" val="16906642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6BB0-A8BA-47F2-8F17-73F69E725A7A}"/>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49EACC15-F2C7-434C-86D7-FDC542CD985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DDD8BE-F27E-4015-98D0-C9B0C7CA27E8}"/>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A18AC39E-7F6B-46FC-A143-0FAA1E229FD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CD18CEF-6E55-4C0A-B12F-46409BB10C79}"/>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5867822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A2E1-E1BA-4F57-A25B-83CF1208CFD1}"/>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0BC28ABA-BFA9-47C7-BFB9-B53A067D104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DCE06022-C173-496D-8713-8CE80DDFFFC4}"/>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3D336923-8D09-4C62-8633-279C99338094}"/>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Footer Placeholder 5">
            <a:extLst>
              <a:ext uri="{FF2B5EF4-FFF2-40B4-BE49-F238E27FC236}">
                <a16:creationId xmlns:a16="http://schemas.microsoft.com/office/drawing/2014/main" id="{34BF1335-488B-4927-ADC0-1C6E1B98560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5BC3C72-B878-482F-87B5-328035E0D2D0}"/>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833454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31A1-F01C-4513-93C2-4BB06BAD73F4}"/>
              </a:ext>
            </a:extLst>
          </p:cNvPr>
          <p:cNvSpPr>
            <a:spLocks noGrp="1"/>
          </p:cNvSpPr>
          <p:nvPr>
            <p:ph type="title"/>
          </p:nvPr>
        </p:nvSpPr>
        <p:spPr>
          <a:xfrm>
            <a:off x="629841" y="273844"/>
            <a:ext cx="7886700" cy="994172"/>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4724CC88-9539-4A02-9F5D-DEA3B0EEFE1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0865ADD-B823-4BAB-8803-2223C0B576D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00772CC1-7338-4142-AF79-368529A62D5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80C012-4DF9-4D16-AC50-CB39E177E9D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3A8F9D59-5029-49D2-B2FD-477AC3B379FC}"/>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8" name="Footer Placeholder 7">
            <a:extLst>
              <a:ext uri="{FF2B5EF4-FFF2-40B4-BE49-F238E27FC236}">
                <a16:creationId xmlns:a16="http://schemas.microsoft.com/office/drawing/2014/main" id="{CBBC9725-9BB7-41DF-A319-FCC34F8AD7D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5B22D37-99CB-4BCE-BFF3-619FA580F18B}"/>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31250900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BA154-C3B8-4B99-A39B-A5EC6EEEAFBB}"/>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00E6D1A0-2FEB-4B85-A1B9-8616C2632A0A}"/>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4" name="Footer Placeholder 3">
            <a:extLst>
              <a:ext uri="{FF2B5EF4-FFF2-40B4-BE49-F238E27FC236}">
                <a16:creationId xmlns:a16="http://schemas.microsoft.com/office/drawing/2014/main" id="{00B3C8DF-F62C-4CBB-B92C-908C056E507E}"/>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BE49DD02-4525-4E45-A3C3-AA48259043A5}"/>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269592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B36478-29B1-412F-9F04-AB5D0931F02A}"/>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3" name="Footer Placeholder 2">
            <a:extLst>
              <a:ext uri="{FF2B5EF4-FFF2-40B4-BE49-F238E27FC236}">
                <a16:creationId xmlns:a16="http://schemas.microsoft.com/office/drawing/2014/main" id="{DE247D4A-5F3A-444C-AEB7-4FB3C9A151BC}"/>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12C48C7-ECCF-4A78-94A4-84756936E136}"/>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8147916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BA83-DA5F-493B-911D-A3F2E171856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3B4CE1C-8B42-4A13-BB22-3BC8189E4A1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AFC84737-5DC4-45BB-A623-DEA2002588F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E73005F-6D69-43DB-A9CD-65B8B0F4DE1F}"/>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Footer Placeholder 5">
            <a:extLst>
              <a:ext uri="{FF2B5EF4-FFF2-40B4-BE49-F238E27FC236}">
                <a16:creationId xmlns:a16="http://schemas.microsoft.com/office/drawing/2014/main" id="{E162253D-4E2E-4FA3-9065-61F1645D3CD6}"/>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EE08C4F-E772-4C63-98F3-DD1D56371ACD}"/>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625895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4EBAE-6372-4C3A-897C-AD35BCBE7F5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97306821-EAAB-4279-B742-2F364ECF3EB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id-ID"/>
          </a:p>
        </p:txBody>
      </p:sp>
      <p:sp>
        <p:nvSpPr>
          <p:cNvPr id="4" name="Text Placeholder 3">
            <a:extLst>
              <a:ext uri="{FF2B5EF4-FFF2-40B4-BE49-F238E27FC236}">
                <a16:creationId xmlns:a16="http://schemas.microsoft.com/office/drawing/2014/main" id="{4F9730F3-8241-46F5-BD7D-D315B65E63B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4A9858-E0ED-4261-814D-A701EF1ECC1C}"/>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Footer Placeholder 5">
            <a:extLst>
              <a:ext uri="{FF2B5EF4-FFF2-40B4-BE49-F238E27FC236}">
                <a16:creationId xmlns:a16="http://schemas.microsoft.com/office/drawing/2014/main" id="{6FEE4A67-CC69-4612-A6FC-04D80E2DEB4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C6E3130F-DFF1-4129-8C77-16AF061BB86F}"/>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2553504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7076-E526-4302-82A4-104674BDC75B}"/>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5E148E33-6FE4-4718-AFA9-8CE5FE2B2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F43D014-893B-4360-AC22-C94B59B908F6}"/>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94D01F76-1FBC-44FD-9768-AB13E31608C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281DC33-0DB4-411A-B21B-3F38767EA190}"/>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883134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FF0188-55B8-45EE-8D08-42EA6F057D6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C9B42D26-DBB9-4C7E-B7B6-A974B58E2E0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2646338-5506-4F05-8FAC-606997DEE4FB}"/>
              </a:ext>
            </a:extLst>
          </p:cNvPr>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A3D3E1CA-A0A7-4616-9625-6DF2E214164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D6F415A-44E7-4F8A-82C8-070E379B5F21}"/>
              </a:ext>
            </a:extLst>
          </p:cNvPr>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23936190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193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657600" y="297418"/>
            <a:ext cx="1569660" cy="369332"/>
          </a:xfrm>
          <a:prstGeom prst="rect">
            <a:avLst/>
          </a:prstGeom>
          <a:noFill/>
        </p:spPr>
        <p:txBody>
          <a:bodyPr wrap="none" rtlCol="0">
            <a:spAutoFit/>
          </a:bodyPr>
          <a:lstStyle/>
          <a:p>
            <a:r>
              <a:rPr lang="zh-CN" altLang="en-US" sz="1800" dirty="0">
                <a:solidFill>
                  <a:schemeClr val="accent1">
                    <a:lumMod val="50000"/>
                  </a:schemeClr>
                </a:solidFill>
              </a:rPr>
              <a:t>主要工作进度</a:t>
            </a:r>
          </a:p>
        </p:txBody>
      </p:sp>
    </p:spTree>
    <p:extLst>
      <p:ext uri="{BB962C8B-B14F-4D97-AF65-F5344CB8AC3E}">
        <p14:creationId xmlns:p14="http://schemas.microsoft.com/office/powerpoint/2010/main" val="55575724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657600" y="297418"/>
            <a:ext cx="1569660" cy="369332"/>
          </a:xfrm>
          <a:prstGeom prst="rect">
            <a:avLst/>
          </a:prstGeom>
          <a:noFill/>
        </p:spPr>
        <p:txBody>
          <a:bodyPr wrap="none" rtlCol="0">
            <a:spAutoFit/>
          </a:bodyPr>
          <a:lstStyle/>
          <a:p>
            <a:r>
              <a:rPr lang="zh-CN" altLang="en-US" sz="1800" dirty="0">
                <a:solidFill>
                  <a:schemeClr val="accent1">
                    <a:lumMod val="50000"/>
                  </a:schemeClr>
                </a:solidFill>
              </a:rPr>
              <a:t>重点工作汇报</a:t>
            </a:r>
          </a:p>
        </p:txBody>
      </p:sp>
    </p:spTree>
    <p:extLst>
      <p:ext uri="{BB962C8B-B14F-4D97-AF65-F5344CB8AC3E}">
        <p14:creationId xmlns:p14="http://schemas.microsoft.com/office/powerpoint/2010/main" val="403893929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3800" y="297418"/>
            <a:ext cx="1569660" cy="369332"/>
          </a:xfrm>
          <a:prstGeom prst="rect">
            <a:avLst/>
          </a:prstGeom>
          <a:noFill/>
        </p:spPr>
        <p:txBody>
          <a:bodyPr wrap="none" rtlCol="0">
            <a:spAutoFit/>
          </a:bodyPr>
          <a:lstStyle/>
          <a:p>
            <a:r>
              <a:rPr lang="zh-CN" altLang="en-US" sz="1800" dirty="0">
                <a:solidFill>
                  <a:schemeClr val="accent1">
                    <a:lumMod val="50000"/>
                  </a:schemeClr>
                </a:solidFill>
              </a:rPr>
              <a:t>工作存在问题</a:t>
            </a:r>
          </a:p>
        </p:txBody>
      </p:sp>
    </p:spTree>
    <p:extLst>
      <p:ext uri="{BB962C8B-B14F-4D97-AF65-F5344CB8AC3E}">
        <p14:creationId xmlns:p14="http://schemas.microsoft.com/office/powerpoint/2010/main" val="28813104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33800" y="297418"/>
            <a:ext cx="1569660" cy="369332"/>
          </a:xfrm>
          <a:prstGeom prst="rect">
            <a:avLst/>
          </a:prstGeom>
          <a:noFill/>
        </p:spPr>
        <p:txBody>
          <a:bodyPr wrap="none" rtlCol="0">
            <a:spAutoFit/>
          </a:bodyPr>
          <a:lstStyle/>
          <a:p>
            <a:r>
              <a:rPr lang="zh-CN" altLang="en-US" sz="1800" dirty="0">
                <a:solidFill>
                  <a:schemeClr val="accent1">
                    <a:lumMod val="50000"/>
                  </a:schemeClr>
                </a:solidFill>
              </a:rPr>
              <a:t>未来工作规划</a:t>
            </a:r>
          </a:p>
        </p:txBody>
      </p:sp>
    </p:spTree>
    <p:extLst>
      <p:ext uri="{BB962C8B-B14F-4D97-AF65-F5344CB8AC3E}">
        <p14:creationId xmlns:p14="http://schemas.microsoft.com/office/powerpoint/2010/main" val="11200810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EB1B6A-AEF1-4ACD-BD61-958570690F55}" type="datetimeFigureOut">
              <a:rPr lang="zh-CN" altLang="en-US" smtClean="0"/>
              <a:t>2023/4/7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7758159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2.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CEB1B6A-AEF1-4ACD-BD61-958570690F55}" type="datetimeFigureOut">
              <a:rPr lang="zh-CN" altLang="en-US" smtClean="0"/>
              <a:t>2023/4/7</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3420558747"/>
      </p:ext>
    </p:extLst>
  </p:cSld>
  <p:clrMap bg1="lt1" tx1="dk1" bg2="lt2" tx2="dk2" accent1="accent1" accent2="accent2" accent3="accent3" accent4="accent4" accent5="accent5" accent6="accent6" hlink="hlink" folHlink="folHlink"/>
  <p:sldLayoutIdLst>
    <p:sldLayoutId id="2147483674" r:id="rId1"/>
    <p:sldLayoutId id="2147483713" r:id="rId2"/>
    <p:sldLayoutId id="2147483675" r:id="rId3"/>
    <p:sldLayoutId id="2147483676" r:id="rId4"/>
    <p:sldLayoutId id="2147483708" r:id="rId5"/>
    <p:sldLayoutId id="2147483709" r:id="rId6"/>
    <p:sldLayoutId id="2147483710" r:id="rId7"/>
    <p:sldLayoutId id="2147483711"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Lst>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BF8EE7-B5EE-41E4-AECA-612858C7A595}"/>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5C488916-2233-4299-97EE-30D99F4D9F5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75429BBE-2544-41BD-8AC2-7A054C081F5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CEB1B6A-AEF1-4ACD-BD61-958570690F55}" type="datetimeFigureOut">
              <a:rPr lang="zh-CN" altLang="en-US" smtClean="0"/>
              <a:t>2023/4/7</a:t>
            </a:fld>
            <a:endParaRPr lang="zh-CN" altLang="en-US"/>
          </a:p>
        </p:txBody>
      </p:sp>
      <p:sp>
        <p:nvSpPr>
          <p:cNvPr id="5" name="Footer Placeholder 4">
            <a:extLst>
              <a:ext uri="{FF2B5EF4-FFF2-40B4-BE49-F238E27FC236}">
                <a16:creationId xmlns:a16="http://schemas.microsoft.com/office/drawing/2014/main" id="{E1CBEEB4-0447-4619-B6BE-E5B28CCCF8B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47178E1-EF5C-429F-B513-B5A11C350F6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111845247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mc:AlternateContent xmlns:mc="http://schemas.openxmlformats.org/markup-compatibility/2006" xmlns:p14="http://schemas.microsoft.com/office/powerpoint/2010/main">
    <mc:Choice Requires="p14">
      <p:transition spd="slow" p14:dur="1500">
        <p:random/>
      </p:transition>
    </mc:Choice>
    <mc:Fallback xmlns="">
      <p:transition spd="slow" advTm="300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9.xml"/><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9.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9.xml"/><Relationship Id="rId4" Type="http://schemas.openxmlformats.org/officeDocument/2006/relationships/image" Target="../media/image1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49.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9.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9.xml"/><Relationship Id="rId5" Type="http://schemas.openxmlformats.org/officeDocument/2006/relationships/image" Target="../media/image25.jpeg"/><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4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9.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9.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49.xml"/><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9.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76201" y="2015165"/>
            <a:ext cx="5917922" cy="1323439"/>
          </a:xfrm>
          <a:prstGeom prst="rect">
            <a:avLst/>
          </a:prstGeom>
        </p:spPr>
        <p:txBody>
          <a:bodyPr wrap="square">
            <a:spAutoFit/>
          </a:bodyPr>
          <a:lstStyle/>
          <a:p>
            <a:r>
              <a:rPr lang="en-US" altLang="zh-CN" sz="4000" b="1" dirty="0">
                <a:solidFill>
                  <a:schemeClr val="accent1"/>
                </a:solidFill>
                <a:latin typeface="+mn-ea"/>
              </a:rPr>
              <a:t>PK PMII</a:t>
            </a:r>
          </a:p>
          <a:p>
            <a:r>
              <a:rPr lang="en-US" altLang="zh-CN" sz="4000" b="1" dirty="0">
                <a:solidFill>
                  <a:schemeClr val="accent1"/>
                </a:solidFill>
                <a:latin typeface="+mn-ea"/>
              </a:rPr>
              <a:t>ARYA SURALAYA</a:t>
            </a:r>
            <a:endParaRPr lang="zh-CN" altLang="en-US" sz="4000" b="1" dirty="0">
              <a:solidFill>
                <a:schemeClr val="accent1"/>
              </a:solidFill>
              <a:latin typeface="+mn-ea"/>
            </a:endParaRPr>
          </a:p>
        </p:txBody>
      </p:sp>
      <p:sp>
        <p:nvSpPr>
          <p:cNvPr id="3" name="矩形 2"/>
          <p:cNvSpPr/>
          <p:nvPr/>
        </p:nvSpPr>
        <p:spPr>
          <a:xfrm flipH="1" flipV="1">
            <a:off x="-2" y="380263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flipH="1" flipV="1">
            <a:off x="5486400" y="210145"/>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DCA4138-2C4C-42DB-A268-ED72FA0D97C7}"/>
              </a:ext>
            </a:extLst>
          </p:cNvPr>
          <p:cNvSpPr/>
          <p:nvPr/>
        </p:nvSpPr>
        <p:spPr>
          <a:xfrm>
            <a:off x="0" y="3634239"/>
            <a:ext cx="9144000" cy="99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33" name="矩形 32">
            <a:extLst>
              <a:ext uri="{FF2B5EF4-FFF2-40B4-BE49-F238E27FC236}">
                <a16:creationId xmlns:a16="http://schemas.microsoft.com/office/drawing/2014/main" id="{BCFCE84B-1392-4D81-A29D-EA0BDE39457E}"/>
              </a:ext>
            </a:extLst>
          </p:cNvPr>
          <p:cNvSpPr/>
          <p:nvPr/>
        </p:nvSpPr>
        <p:spPr>
          <a:xfrm rot="19982334">
            <a:off x="6229271" y="-15978"/>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35" name="椭圆 34">
            <a:extLst>
              <a:ext uri="{FF2B5EF4-FFF2-40B4-BE49-F238E27FC236}">
                <a16:creationId xmlns:a16="http://schemas.microsoft.com/office/drawing/2014/main" id="{B4E75AFF-5BF4-4A88-8AFA-ACCF9F5D73D9}"/>
              </a:ext>
            </a:extLst>
          </p:cNvPr>
          <p:cNvSpPr/>
          <p:nvPr/>
        </p:nvSpPr>
        <p:spPr>
          <a:xfrm>
            <a:off x="6246046" y="23199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43" name="任意多边形 42"/>
          <p:cNvSpPr/>
          <p:nvPr/>
        </p:nvSpPr>
        <p:spPr>
          <a:xfrm flipH="1" flipV="1">
            <a:off x="-2" y="985272"/>
            <a:ext cx="5917922" cy="783493"/>
          </a:xfrm>
          <a:custGeom>
            <a:avLst/>
            <a:gdLst>
              <a:gd name="connsiteX0" fmla="*/ 0 w 5917922"/>
              <a:gd name="connsiteY0" fmla="*/ 0 h 783493"/>
              <a:gd name="connsiteX1" fmla="*/ 5917922 w 5917922"/>
              <a:gd name="connsiteY1" fmla="*/ 8475 h 783493"/>
              <a:gd name="connsiteX2" fmla="*/ 5917922 w 5917922"/>
              <a:gd name="connsiteY2" fmla="*/ 783493 h 783493"/>
              <a:gd name="connsiteX3" fmla="*/ 389500 w 5917922"/>
              <a:gd name="connsiteY3" fmla="*/ 783493 h 783493"/>
            </a:gdLst>
            <a:ahLst/>
            <a:cxnLst>
              <a:cxn ang="0">
                <a:pos x="connsiteX0" y="connsiteY0"/>
              </a:cxn>
              <a:cxn ang="0">
                <a:pos x="connsiteX1" y="connsiteY1"/>
              </a:cxn>
              <a:cxn ang="0">
                <a:pos x="connsiteX2" y="connsiteY2"/>
              </a:cxn>
              <a:cxn ang="0">
                <a:pos x="connsiteX3" y="connsiteY3"/>
              </a:cxn>
            </a:cxnLst>
            <a:rect l="l" t="t" r="r" b="b"/>
            <a:pathLst>
              <a:path w="5917922" h="783493">
                <a:moveTo>
                  <a:pt x="0" y="0"/>
                </a:moveTo>
                <a:lnTo>
                  <a:pt x="5917922" y="8475"/>
                </a:lnTo>
                <a:lnTo>
                  <a:pt x="5917922" y="783493"/>
                </a:lnTo>
                <a:lnTo>
                  <a:pt x="389500" y="78349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9351" y="1211818"/>
            <a:ext cx="5799216" cy="369332"/>
          </a:xfrm>
          <a:prstGeom prst="rect">
            <a:avLst/>
          </a:prstGeom>
        </p:spPr>
        <p:txBody>
          <a:bodyPr wrap="none">
            <a:spAutoFit/>
          </a:bodyPr>
          <a:lstStyle/>
          <a:p>
            <a:r>
              <a:rPr lang="en-US" altLang="zh-CN" b="1" spc="300" dirty="0">
                <a:solidFill>
                  <a:schemeClr val="bg1"/>
                </a:solidFill>
                <a:latin typeface="+mn-ea"/>
              </a:rPr>
              <a:t>LAPORAN PERTANGGUNG JAWABAN</a:t>
            </a:r>
            <a:r>
              <a:rPr lang="zh-CN" altLang="en-US" b="1" spc="300" dirty="0">
                <a:solidFill>
                  <a:schemeClr val="bg1"/>
                </a:solidFill>
                <a:latin typeface="+mn-ea"/>
              </a:rPr>
              <a:t>  </a:t>
            </a:r>
            <a:endParaRPr lang="zh-CN" altLang="en-US" b="1" spc="300" dirty="0">
              <a:solidFill>
                <a:schemeClr val="bg1"/>
              </a:solidFill>
            </a:endParaRPr>
          </a:p>
        </p:txBody>
      </p:sp>
      <p:sp>
        <p:nvSpPr>
          <p:cNvPr id="5" name="矩形 4"/>
          <p:cNvSpPr/>
          <p:nvPr/>
        </p:nvSpPr>
        <p:spPr>
          <a:xfrm>
            <a:off x="6402528" y="3236890"/>
            <a:ext cx="1468671" cy="725070"/>
          </a:xfrm>
          <a:prstGeom prst="rect">
            <a:avLst/>
          </a:prstGeom>
        </p:spPr>
        <p:txBody>
          <a:bodyPr wrap="none">
            <a:spAutoFit/>
          </a:bodyPr>
          <a:lstStyle/>
          <a:p>
            <a:pPr algn="ctr">
              <a:lnSpc>
                <a:spcPct val="120000"/>
              </a:lnSpc>
            </a:pPr>
            <a:r>
              <a:rPr lang="id-ID" altLang="zh-CN" b="1" dirty="0">
                <a:solidFill>
                  <a:schemeClr val="accent1"/>
                </a:solidFill>
                <a:latin typeface="Arial Narrow" panose="020B0606020202030204" pitchFamily="34" charset="0"/>
              </a:rPr>
              <a:t>Masa Khidmat</a:t>
            </a:r>
          </a:p>
          <a:p>
            <a:pPr algn="ctr">
              <a:lnSpc>
                <a:spcPct val="120000"/>
              </a:lnSpc>
            </a:pPr>
            <a:r>
              <a:rPr lang="id-ID" altLang="zh-CN" b="1" dirty="0">
                <a:solidFill>
                  <a:schemeClr val="accent1"/>
                </a:solidFill>
                <a:latin typeface="Arial Narrow" panose="020B0606020202030204" pitchFamily="34" charset="0"/>
              </a:rPr>
              <a:t>2022/ 2023</a:t>
            </a:r>
          </a:p>
        </p:txBody>
      </p:sp>
      <p:pic>
        <p:nvPicPr>
          <p:cNvPr id="11" name="Picture 10">
            <a:extLst>
              <a:ext uri="{FF2B5EF4-FFF2-40B4-BE49-F238E27FC236}">
                <a16:creationId xmlns:a16="http://schemas.microsoft.com/office/drawing/2014/main" id="{001AD37C-D8EB-411F-9467-093CADF8D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7088" y="2488273"/>
            <a:ext cx="712812" cy="762275"/>
          </a:xfrm>
          <a:prstGeom prst="rect">
            <a:avLst/>
          </a:prstGeom>
        </p:spPr>
      </p:pic>
    </p:spTree>
    <p:extLst>
      <p:ext uri="{BB962C8B-B14F-4D97-AF65-F5344CB8AC3E}">
        <p14:creationId xmlns:p14="http://schemas.microsoft.com/office/powerpoint/2010/main" val="383019503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childTnLst>
                          </p:cTn>
                        </p:par>
                        <p:par>
                          <p:cTn id="31" fill="hold">
                            <p:stCondLst>
                              <p:cond delay="1000"/>
                            </p:stCondLst>
                            <p:childTnLst>
                              <p:par>
                                <p:cTn id="32" presetID="14" presetClass="entr" presetSubtype="1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childTnLst>
                          </p:cTn>
                        </p:par>
                        <p:par>
                          <p:cTn id="35" fill="hold">
                            <p:stCondLst>
                              <p:cond delay="1500"/>
                            </p:stCondLst>
                            <p:childTnLst>
                              <p:par>
                                <p:cTn id="36" presetID="56" presetClass="entr" presetSubtype="0" fill="hold" grpId="0" nodeType="afterEffect">
                                  <p:stCondLst>
                                    <p:cond delay="0"/>
                                  </p:stCondLst>
                                  <p:iterate type="lt">
                                    <p:tmPct val="10000"/>
                                  </p:iterate>
                                  <p:childTnLst>
                                    <p:set>
                                      <p:cBhvr>
                                        <p:cTn id="37" dur="1" fill="hold">
                                          <p:stCondLst>
                                            <p:cond delay="0"/>
                                          </p:stCondLst>
                                        </p:cTn>
                                        <p:tgtEl>
                                          <p:spTgt spid="15"/>
                                        </p:tgtEl>
                                        <p:attrNameLst>
                                          <p:attrName>style.visibility</p:attrName>
                                        </p:attrNameLst>
                                      </p:cBhvr>
                                      <p:to>
                                        <p:strVal val="visible"/>
                                      </p:to>
                                    </p:set>
                                    <p:anim by="(-#ppt_w*2)" calcmode="lin" valueType="num">
                                      <p:cBhvr rctx="PPT">
                                        <p:cTn id="38" dur="500" autoRev="1" fill="hold">
                                          <p:stCondLst>
                                            <p:cond delay="0"/>
                                          </p:stCondLst>
                                        </p:cTn>
                                        <p:tgtEl>
                                          <p:spTgt spid="15"/>
                                        </p:tgtEl>
                                        <p:attrNameLst>
                                          <p:attrName>ppt_w</p:attrName>
                                        </p:attrNameLst>
                                      </p:cBhvr>
                                    </p:anim>
                                    <p:anim by="(#ppt_w*0.50)" calcmode="lin" valueType="num">
                                      <p:cBhvr>
                                        <p:cTn id="39" dur="500" decel="50000" autoRev="1" fill="hold">
                                          <p:stCondLst>
                                            <p:cond delay="0"/>
                                          </p:stCondLst>
                                        </p:cTn>
                                        <p:tgtEl>
                                          <p:spTgt spid="15"/>
                                        </p:tgtEl>
                                        <p:attrNameLst>
                                          <p:attrName>ppt_x</p:attrName>
                                        </p:attrNameLst>
                                      </p:cBhvr>
                                    </p:anim>
                                    <p:anim from="(-#ppt_h/2)" to="(#ppt_y)" calcmode="lin" valueType="num">
                                      <p:cBhvr>
                                        <p:cTn id="40" dur="1000" fill="hold">
                                          <p:stCondLst>
                                            <p:cond delay="0"/>
                                          </p:stCondLst>
                                        </p:cTn>
                                        <p:tgtEl>
                                          <p:spTgt spid="15"/>
                                        </p:tgtEl>
                                        <p:attrNameLst>
                                          <p:attrName>ppt_y</p:attrName>
                                        </p:attrNameLst>
                                      </p:cBhvr>
                                    </p:anim>
                                    <p:animRot by="21600000">
                                      <p:cBhvr>
                                        <p:cTn id="41" dur="1000" fill="hold">
                                          <p:stCondLst>
                                            <p:cond delay="0"/>
                                          </p:stCondLst>
                                        </p:cTn>
                                        <p:tgtEl>
                                          <p:spTgt spid="15"/>
                                        </p:tgtEl>
                                        <p:attrNameLst>
                                          <p:attrName>r</p:attrName>
                                        </p:attrNameLst>
                                      </p:cBhvr>
                                    </p:animRot>
                                  </p:childTnLst>
                                </p:cTn>
                              </p:par>
                            </p:childTnLst>
                          </p:cTn>
                        </p:par>
                        <p:par>
                          <p:cTn id="42" fill="hold">
                            <p:stCondLst>
                              <p:cond delay="4200"/>
                            </p:stCondLst>
                            <p:childTnLst>
                              <p:par>
                                <p:cTn id="43" presetID="22" presetClass="entr" presetSubtype="8"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left)">
                                      <p:cBhvr>
                                        <p:cTn id="4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38" grpId="0" animBg="1"/>
      <p:bldP spid="30" grpId="0" animBg="1"/>
      <p:bldP spid="33" grpId="0" animBg="1"/>
      <p:bldP spid="35" grpId="0" animBg="1"/>
      <p:bldP spid="43" grpId="0" animBg="1"/>
      <p:bldP spid="9"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2709304" y="2738315"/>
            <a:ext cx="6282296"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KONDISI KADERISASI</a:t>
            </a:r>
          </a:p>
          <a:p>
            <a:pPr marL="0" lvl="1" algn="ctr"/>
            <a:r>
              <a:rPr lang="en-US" altLang="zh-CN" sz="3600" dirty="0">
                <a:solidFill>
                  <a:schemeClr val="accent1"/>
                </a:solidFill>
                <a:latin typeface="Arial Narrow" panose="020B0606020202030204" pitchFamily="34" charset="0"/>
                <a:ea typeface="+mj-ea"/>
              </a:rPr>
              <a:t> </a:t>
            </a:r>
            <a:r>
              <a:rPr lang="en-US" altLang="zh-CN" sz="3600" dirty="0">
                <a:solidFill>
                  <a:schemeClr val="accent1"/>
                </a:solidFill>
                <a:latin typeface="Arial Narrow" panose="020B0606020202030204" pitchFamily="34" charset="0"/>
              </a:rPr>
              <a:t>INTERNAL DAN EKSTERNAL </a:t>
            </a:r>
            <a:r>
              <a:rPr lang="en-US" altLang="zh-CN" sz="3600" dirty="0">
                <a:solidFill>
                  <a:schemeClr val="accent1"/>
                </a:solidFill>
                <a:latin typeface="Arial Narrow" panose="020B0606020202030204" pitchFamily="34" charset="0"/>
                <a:ea typeface="+mj-ea"/>
              </a:rPr>
              <a:t>PMII</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32082670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graphicFrame>
        <p:nvGraphicFramePr>
          <p:cNvPr id="3" name="Table 2">
            <a:extLst>
              <a:ext uri="{FF2B5EF4-FFF2-40B4-BE49-F238E27FC236}">
                <a16:creationId xmlns:a16="http://schemas.microsoft.com/office/drawing/2014/main" id="{CA1779EC-245D-4622-960E-691420BEAFF0}"/>
              </a:ext>
            </a:extLst>
          </p:cNvPr>
          <p:cNvGraphicFramePr>
            <a:graphicFrameLocks noGrp="1"/>
          </p:cNvGraphicFramePr>
          <p:nvPr>
            <p:extLst>
              <p:ext uri="{D42A27DB-BD31-4B8C-83A1-F6EECF244321}">
                <p14:modId xmlns:p14="http://schemas.microsoft.com/office/powerpoint/2010/main" val="1595898485"/>
              </p:ext>
            </p:extLst>
          </p:nvPr>
        </p:nvGraphicFramePr>
        <p:xfrm>
          <a:off x="381000" y="902541"/>
          <a:ext cx="8382000" cy="4064254"/>
        </p:xfrm>
        <a:graphic>
          <a:graphicData uri="http://schemas.openxmlformats.org/drawingml/2006/table">
            <a:tbl>
              <a:tblPr firstRow="1" firstCol="1" bandRow="1">
                <a:tableStyleId>{2D5ABB26-0587-4C30-8999-92F81FD0307C}</a:tableStyleId>
              </a:tblPr>
              <a:tblGrid>
                <a:gridCol w="4190551">
                  <a:extLst>
                    <a:ext uri="{9D8B030D-6E8A-4147-A177-3AD203B41FA5}">
                      <a16:colId xmlns:a16="http://schemas.microsoft.com/office/drawing/2014/main" val="1798611956"/>
                    </a:ext>
                  </a:extLst>
                </a:gridCol>
                <a:gridCol w="4191449">
                  <a:extLst>
                    <a:ext uri="{9D8B030D-6E8A-4147-A177-3AD203B41FA5}">
                      <a16:colId xmlns:a16="http://schemas.microsoft.com/office/drawing/2014/main" val="1857327620"/>
                    </a:ext>
                  </a:extLst>
                </a:gridCol>
              </a:tblGrid>
              <a:tr h="243840">
                <a:tc>
                  <a:txBody>
                    <a:bodyPr/>
                    <a:lstStyle/>
                    <a:p>
                      <a:pPr algn="ctr">
                        <a:lnSpc>
                          <a:spcPct val="107000"/>
                        </a:lnSpc>
                        <a:spcAft>
                          <a:spcPts val="800"/>
                        </a:spcAft>
                      </a:pPr>
                      <a:r>
                        <a:rPr lang="en-US" sz="1800" dirty="0" err="1">
                          <a:effectLst/>
                          <a:latin typeface="Arial Narrow" panose="020B0606020202030204" pitchFamily="34" charset="0"/>
                        </a:rPr>
                        <a:t>Kondisi</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pPr>
                      <a:r>
                        <a:rPr lang="en-US" sz="1800" dirty="0" err="1">
                          <a:effectLst/>
                          <a:latin typeface="Arial Narrow" panose="020B0606020202030204" pitchFamily="34" charset="0"/>
                        </a:rPr>
                        <a:t>Hambatan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6556634"/>
                  </a:ext>
                </a:extLst>
              </a:tr>
              <a:tr h="233045">
                <a:tc>
                  <a:txBody>
                    <a:bodyPr/>
                    <a:lstStyle/>
                    <a:p>
                      <a:pPr algn="just">
                        <a:lnSpc>
                          <a:spcPct val="107000"/>
                        </a:lnSpc>
                        <a:spcAft>
                          <a:spcPts val="800"/>
                        </a:spcAft>
                      </a:pPr>
                      <a:r>
                        <a:rPr lang="en-US" sz="1800" dirty="0" err="1">
                          <a:effectLst/>
                          <a:latin typeface="Arial Narrow" panose="020B0606020202030204" pitchFamily="34" charset="0"/>
                        </a:rPr>
                        <a:t>Penginkatan</a:t>
                      </a:r>
                      <a:r>
                        <a:rPr lang="en-US" sz="1800" dirty="0">
                          <a:effectLst/>
                          <a:latin typeface="Arial Narrow" panose="020B0606020202030204" pitchFamily="34" charset="0"/>
                        </a:rPr>
                        <a:t> </a:t>
                      </a:r>
                      <a:r>
                        <a:rPr lang="en-US" sz="1800" dirty="0" err="1">
                          <a:effectLst/>
                          <a:latin typeface="Arial Narrow" panose="020B0606020202030204" pitchFamily="34" charset="0"/>
                        </a:rPr>
                        <a:t>kaderisasi</a:t>
                      </a:r>
                      <a:r>
                        <a:rPr lang="en-US" sz="1800" dirty="0">
                          <a:effectLst/>
                          <a:latin typeface="Arial Narrow" panose="020B0606020202030204" pitchFamily="34" charset="0"/>
                        </a:rPr>
                        <a:t> internal </a:t>
                      </a:r>
                      <a:r>
                        <a:rPr lang="en-US" sz="1800" dirty="0" err="1">
                          <a:effectLst/>
                          <a:latin typeface="Arial Narrow" panose="020B0606020202030204" pitchFamily="34" charset="0"/>
                        </a:rPr>
                        <a:t>cukup</a:t>
                      </a:r>
                      <a:r>
                        <a:rPr lang="en-US" sz="1800" dirty="0">
                          <a:effectLst/>
                          <a:latin typeface="Arial Narrow" panose="020B0606020202030204" pitchFamily="34" charset="0"/>
                        </a:rPr>
                        <a:t> </a:t>
                      </a:r>
                      <a:r>
                        <a:rPr lang="en-US" sz="1800" dirty="0" err="1">
                          <a:effectLst/>
                          <a:latin typeface="Arial Narrow" panose="020B0606020202030204" pitchFamily="34" charset="0"/>
                        </a:rPr>
                        <a:t>baik</a:t>
                      </a:r>
                      <a:r>
                        <a:rPr lang="en-US" sz="1800" dirty="0">
                          <a:effectLst/>
                          <a:latin typeface="Arial Narrow" panose="020B0606020202030204" pitchFamily="34" charset="0"/>
                        </a:rPr>
                        <a:t>, </a:t>
                      </a:r>
                      <a:r>
                        <a:rPr lang="en-US" sz="1800" dirty="0" err="1">
                          <a:effectLst/>
                          <a:latin typeface="Arial Narrow" panose="020B0606020202030204" pitchFamily="34" charset="0"/>
                        </a:rPr>
                        <a:t>kader</a:t>
                      </a:r>
                      <a:r>
                        <a:rPr lang="en-US" sz="1800" dirty="0">
                          <a:effectLst/>
                          <a:latin typeface="Arial Narrow" panose="020B0606020202030204" pitchFamily="34" charset="0"/>
                        </a:rPr>
                        <a:t> </a:t>
                      </a:r>
                      <a:r>
                        <a:rPr lang="en-US" sz="1800" dirty="0" err="1">
                          <a:effectLst/>
                          <a:latin typeface="Arial Narrow" panose="020B0606020202030204" pitchFamily="34" charset="0"/>
                        </a:rPr>
                        <a:t>putri</a:t>
                      </a:r>
                      <a:r>
                        <a:rPr lang="en-US" sz="1800" dirty="0">
                          <a:effectLst/>
                          <a:latin typeface="Arial Narrow" panose="020B0606020202030204" pitchFamily="34" charset="0"/>
                        </a:rPr>
                        <a:t> </a:t>
                      </a:r>
                      <a:r>
                        <a:rPr lang="en-US" sz="1800" dirty="0" err="1">
                          <a:effectLst/>
                          <a:latin typeface="Arial Narrow" panose="020B0606020202030204" pitchFamily="34" charset="0"/>
                        </a:rPr>
                        <a:t>sudah</a:t>
                      </a:r>
                      <a:r>
                        <a:rPr lang="en-US" sz="1800" dirty="0">
                          <a:effectLst/>
                          <a:latin typeface="Arial Narrow" panose="020B0606020202030204" pitchFamily="34" charset="0"/>
                        </a:rPr>
                        <a:t> </a:t>
                      </a:r>
                      <a:r>
                        <a:rPr lang="en-US" sz="1800" dirty="0" err="1">
                          <a:effectLst/>
                          <a:latin typeface="Arial Narrow" panose="020B0606020202030204" pitchFamily="34" charset="0"/>
                        </a:rPr>
                        <a:t>mulai</a:t>
                      </a:r>
                      <a:r>
                        <a:rPr lang="en-US" sz="1800" dirty="0">
                          <a:effectLst/>
                          <a:latin typeface="Arial Narrow" panose="020B0606020202030204" pitchFamily="34" charset="0"/>
                        </a:rPr>
                        <a:t> </a:t>
                      </a:r>
                      <a:r>
                        <a:rPr lang="en-US" sz="1800" dirty="0" err="1">
                          <a:effectLst/>
                          <a:latin typeface="Arial Narrow" panose="020B0606020202030204" pitchFamily="34" charset="0"/>
                        </a:rPr>
                        <a:t>banyak</a:t>
                      </a:r>
                      <a:r>
                        <a:rPr lang="en-US" sz="1800" dirty="0">
                          <a:effectLst/>
                          <a:latin typeface="Arial Narrow" panose="020B0606020202030204" pitchFamily="34" charset="0"/>
                        </a:rPr>
                        <a:t> </a:t>
                      </a:r>
                      <a:r>
                        <a:rPr lang="en-US" sz="1800" dirty="0" err="1">
                          <a:effectLst/>
                          <a:latin typeface="Arial Narrow" panose="020B0606020202030204" pitchFamily="34" charset="0"/>
                        </a:rPr>
                        <a:t>bermunculan</a:t>
                      </a:r>
                      <a:r>
                        <a:rPr lang="en-US" sz="1800" dirty="0">
                          <a:effectLst/>
                          <a:latin typeface="Arial Narrow" panose="020B0606020202030204" pitchFamily="34" charset="0"/>
                        </a:rPr>
                        <a:t> yang </a:t>
                      </a:r>
                      <a:r>
                        <a:rPr lang="en-US" sz="1800" dirty="0" err="1">
                          <a:effectLst/>
                          <a:latin typeface="Arial Narrow" panose="020B0606020202030204" pitchFamily="34" charset="0"/>
                        </a:rPr>
                        <a:t>aktif</a:t>
                      </a:r>
                      <a:r>
                        <a:rPr lang="en-US" sz="1800" dirty="0">
                          <a:effectLst/>
                          <a:latin typeface="Arial Narrow" panose="020B0606020202030204" pitchFamily="34" charset="0"/>
                        </a:rPr>
                        <a:t>, di </a:t>
                      </a:r>
                      <a:r>
                        <a:rPr lang="en-US" sz="1800" dirty="0" err="1">
                          <a:effectLst/>
                          <a:latin typeface="Arial Narrow" panose="020B0606020202030204" pitchFamily="34" charset="0"/>
                        </a:rPr>
                        <a:t>ranah</a:t>
                      </a:r>
                      <a:r>
                        <a:rPr lang="en-US" sz="1800" dirty="0">
                          <a:effectLst/>
                          <a:latin typeface="Arial Narrow" panose="020B0606020202030204" pitchFamily="34" charset="0"/>
                        </a:rPr>
                        <a:t> </a:t>
                      </a:r>
                      <a:r>
                        <a:rPr lang="en-US" sz="1800" dirty="0" err="1">
                          <a:effectLst/>
                          <a:latin typeface="Arial Narrow" panose="020B0606020202030204" pitchFamily="34" charset="0"/>
                        </a:rPr>
                        <a:t>fakultas</a:t>
                      </a:r>
                      <a:r>
                        <a:rPr lang="en-US" sz="1800" dirty="0">
                          <a:effectLst/>
                          <a:latin typeface="Arial Narrow" panose="020B0606020202030204" pitchFamily="34" charset="0"/>
                        </a:rPr>
                        <a:t> </a:t>
                      </a:r>
                      <a:r>
                        <a:rPr lang="en-US" sz="1800" dirty="0" err="1">
                          <a:effectLst/>
                          <a:latin typeface="Arial Narrow" panose="020B0606020202030204" pitchFamily="34" charset="0"/>
                        </a:rPr>
                        <a:t>sudah</a:t>
                      </a:r>
                      <a:r>
                        <a:rPr lang="en-US" sz="1800" dirty="0">
                          <a:effectLst/>
                          <a:latin typeface="Arial Narrow" panose="020B0606020202030204" pitchFamily="34" charset="0"/>
                        </a:rPr>
                        <a:t> </a:t>
                      </a:r>
                      <a:r>
                        <a:rPr lang="en-US" sz="1800" dirty="0" err="1">
                          <a:effectLst/>
                          <a:latin typeface="Arial Narrow" panose="020B0606020202030204" pitchFamily="34" charset="0"/>
                        </a:rPr>
                        <a:t>terbentuk</a:t>
                      </a:r>
                      <a:r>
                        <a:rPr lang="en-US" sz="1800" dirty="0">
                          <a:effectLst/>
                          <a:latin typeface="Arial Narrow" panose="020B0606020202030204" pitchFamily="34" charset="0"/>
                        </a:rPr>
                        <a:t> 1 rayon </a:t>
                      </a:r>
                      <a:r>
                        <a:rPr lang="en-US" sz="1800" dirty="0" err="1">
                          <a:effectLst/>
                          <a:latin typeface="Arial Narrow" panose="020B0606020202030204" pitchFamily="34" charset="0"/>
                        </a:rPr>
                        <a:t>definitif</a:t>
                      </a:r>
                      <a:r>
                        <a:rPr lang="en-US" sz="1800" dirty="0">
                          <a:effectLst/>
                          <a:latin typeface="Arial Narrow" panose="020B0606020202030204" pitchFamily="34" charset="0"/>
                        </a:rPr>
                        <a:t> </a:t>
                      </a:r>
                      <a:r>
                        <a:rPr lang="en-US" sz="1800" dirty="0" err="1">
                          <a:effectLst/>
                          <a:latin typeface="Arial Narrow" panose="020B0606020202030204" pitchFamily="34" charset="0"/>
                        </a:rPr>
                        <a:t>yaitu</a:t>
                      </a:r>
                      <a:r>
                        <a:rPr lang="en-US" sz="1800" dirty="0">
                          <a:effectLst/>
                          <a:latin typeface="Arial Narrow" panose="020B0606020202030204" pitchFamily="34" charset="0"/>
                        </a:rPr>
                        <a:t> FKIP yang Bernama Rayon Joko </a:t>
                      </a:r>
                      <a:r>
                        <a:rPr lang="en-US" sz="1800" dirty="0" err="1">
                          <a:effectLst/>
                          <a:latin typeface="Arial Narrow" panose="020B0606020202030204" pitchFamily="34" charset="0"/>
                        </a:rPr>
                        <a:t>Poleng</a:t>
                      </a:r>
                      <a:r>
                        <a:rPr lang="en-US" sz="1800" dirty="0">
                          <a:effectLst/>
                          <a:latin typeface="Arial Narrow" panose="020B0606020202030204" pitchFamily="34" charset="0"/>
                        </a:rPr>
                        <a:t> yang </a:t>
                      </a:r>
                      <a:r>
                        <a:rPr lang="en-US" sz="1800" dirty="0" err="1">
                          <a:effectLst/>
                          <a:latin typeface="Arial Narrow" panose="020B0606020202030204" pitchFamily="34" charset="0"/>
                        </a:rPr>
                        <a:t>periode</a:t>
                      </a:r>
                      <a:r>
                        <a:rPr lang="en-US" sz="1800" dirty="0">
                          <a:effectLst/>
                          <a:latin typeface="Arial Narrow" panose="020B0606020202030204" pitchFamily="34" charset="0"/>
                        </a:rPr>
                        <a:t> </a:t>
                      </a:r>
                      <a:r>
                        <a:rPr lang="en-US" sz="1800" dirty="0" err="1">
                          <a:effectLst/>
                          <a:latin typeface="Arial Narrow" panose="020B0606020202030204" pitchFamily="34" charset="0"/>
                        </a:rPr>
                        <a:t>ini</a:t>
                      </a:r>
                      <a:r>
                        <a:rPr lang="en-US" sz="1800" dirty="0">
                          <a:effectLst/>
                          <a:latin typeface="Arial Narrow" panose="020B0606020202030204" pitchFamily="34" charset="0"/>
                        </a:rPr>
                        <a:t> </a:t>
                      </a:r>
                      <a:r>
                        <a:rPr lang="en-US" sz="1800" dirty="0" err="1">
                          <a:effectLst/>
                          <a:latin typeface="Arial Narrow" panose="020B0606020202030204" pitchFamily="34" charset="0"/>
                        </a:rPr>
                        <a:t>memegang</a:t>
                      </a:r>
                      <a:r>
                        <a:rPr lang="en-US" sz="1800" dirty="0">
                          <a:effectLst/>
                          <a:latin typeface="Arial Narrow" panose="020B0606020202030204" pitchFamily="34" charset="0"/>
                        </a:rPr>
                        <a:t> </a:t>
                      </a:r>
                      <a:r>
                        <a:rPr lang="en-US" sz="1800" dirty="0" err="1">
                          <a:effectLst/>
                          <a:latin typeface="Arial Narrow" panose="020B0606020202030204" pitchFamily="34" charset="0"/>
                        </a:rPr>
                        <a:t>kepanitiaan</a:t>
                      </a:r>
                      <a:r>
                        <a:rPr lang="en-US" sz="1800" dirty="0">
                          <a:effectLst/>
                          <a:latin typeface="Arial Narrow" panose="020B0606020202030204" pitchFamily="34" charset="0"/>
                        </a:rPr>
                        <a:t> MAPABA dan 1 rayon </a:t>
                      </a:r>
                      <a:r>
                        <a:rPr lang="en-US" sz="1800" dirty="0" err="1">
                          <a:effectLst/>
                          <a:latin typeface="Arial Narrow" panose="020B0606020202030204" pitchFamily="34" charset="0"/>
                        </a:rPr>
                        <a:t>persiapan</a:t>
                      </a:r>
                      <a:r>
                        <a:rPr lang="en-US" sz="1800" dirty="0">
                          <a:effectLst/>
                          <a:latin typeface="Arial Narrow" panose="020B0606020202030204" pitchFamily="34" charset="0"/>
                        </a:rPr>
                        <a:t> FST. </a:t>
                      </a:r>
                      <a:r>
                        <a:rPr lang="en-US" sz="1800" dirty="0" err="1">
                          <a:effectLst/>
                          <a:latin typeface="Arial Narrow" panose="020B0606020202030204" pitchFamily="34" charset="0"/>
                        </a:rPr>
                        <a:t>Antusias</a:t>
                      </a:r>
                      <a:r>
                        <a:rPr lang="en-US" sz="1800" dirty="0">
                          <a:effectLst/>
                          <a:latin typeface="Arial Narrow" panose="020B0606020202030204" pitchFamily="34" charset="0"/>
                        </a:rPr>
                        <a:t> </a:t>
                      </a:r>
                      <a:r>
                        <a:rPr lang="en-US" sz="1800" dirty="0" err="1">
                          <a:effectLst/>
                          <a:latin typeface="Arial Narrow" panose="020B0606020202030204" pitchFamily="34" charset="0"/>
                        </a:rPr>
                        <a:t>kader</a:t>
                      </a:r>
                      <a:r>
                        <a:rPr lang="en-US" sz="1800" dirty="0">
                          <a:effectLst/>
                          <a:latin typeface="Arial Narrow" panose="020B0606020202030204" pitchFamily="34" charset="0"/>
                        </a:rPr>
                        <a:t> </a:t>
                      </a:r>
                      <a:r>
                        <a:rPr lang="en-US" sz="1800" dirty="0" err="1">
                          <a:effectLst/>
                          <a:latin typeface="Arial Narrow" panose="020B0606020202030204" pitchFamily="34" charset="0"/>
                        </a:rPr>
                        <a:t>dalam</a:t>
                      </a:r>
                      <a:r>
                        <a:rPr lang="en-US" sz="1800" dirty="0">
                          <a:effectLst/>
                          <a:latin typeface="Arial Narrow" panose="020B0606020202030204" pitchFamily="34" charset="0"/>
                        </a:rPr>
                        <a:t> </a:t>
                      </a:r>
                      <a:r>
                        <a:rPr lang="en-US" sz="1800" dirty="0" err="1">
                          <a:effectLst/>
                          <a:latin typeface="Arial Narrow" panose="020B0606020202030204" pitchFamily="34" charset="0"/>
                        </a:rPr>
                        <a:t>mengikuti</a:t>
                      </a:r>
                      <a:r>
                        <a:rPr lang="en-US" sz="1800" dirty="0">
                          <a:effectLst/>
                          <a:latin typeface="Arial Narrow" panose="020B0606020202030204" pitchFamily="34" charset="0"/>
                        </a:rPr>
                        <a:t> </a:t>
                      </a:r>
                      <a:r>
                        <a:rPr lang="en-US" sz="1800" dirty="0" err="1">
                          <a:effectLst/>
                          <a:latin typeface="Arial Narrow" panose="020B0606020202030204" pitchFamily="34" charset="0"/>
                        </a:rPr>
                        <a:t>jenjang</a:t>
                      </a:r>
                      <a:r>
                        <a:rPr lang="en-US" sz="1800" dirty="0">
                          <a:effectLst/>
                          <a:latin typeface="Arial Narrow" panose="020B0606020202030204" pitchFamily="34" charset="0"/>
                        </a:rPr>
                        <a:t> </a:t>
                      </a:r>
                      <a:r>
                        <a:rPr lang="en-US" sz="1800" dirty="0" err="1">
                          <a:effectLst/>
                          <a:latin typeface="Arial Narrow" panose="020B0606020202030204" pitchFamily="34" charset="0"/>
                        </a:rPr>
                        <a:t>kaderisasi</a:t>
                      </a:r>
                      <a:r>
                        <a:rPr lang="en-US" sz="1800" dirty="0">
                          <a:effectLst/>
                          <a:latin typeface="Arial Narrow" panose="020B0606020202030204" pitchFamily="34" charset="0"/>
                        </a:rPr>
                        <a:t> </a:t>
                      </a:r>
                      <a:r>
                        <a:rPr lang="en-US" sz="1800" dirty="0" err="1">
                          <a:effectLst/>
                          <a:latin typeface="Arial Narrow" panose="020B0606020202030204" pitchFamily="34" charset="0"/>
                        </a:rPr>
                        <a:t>entah</a:t>
                      </a:r>
                      <a:r>
                        <a:rPr lang="en-US" sz="1800" dirty="0">
                          <a:effectLst/>
                          <a:latin typeface="Arial Narrow" panose="020B0606020202030204" pitchFamily="34" charset="0"/>
                        </a:rPr>
                        <a:t> formal </a:t>
                      </a:r>
                      <a:r>
                        <a:rPr lang="en-US" sz="1800" dirty="0" err="1">
                          <a:effectLst/>
                          <a:latin typeface="Arial Narrow" panose="020B0606020202030204" pitchFamily="34" charset="0"/>
                        </a:rPr>
                        <a:t>maupun</a:t>
                      </a:r>
                      <a:r>
                        <a:rPr lang="en-US" sz="1800" dirty="0">
                          <a:effectLst/>
                          <a:latin typeface="Arial Narrow" panose="020B0606020202030204" pitchFamily="34" charset="0"/>
                        </a:rPr>
                        <a:t> non formal </a:t>
                      </a:r>
                      <a:r>
                        <a:rPr lang="en-US" sz="1800" dirty="0" err="1">
                          <a:effectLst/>
                          <a:latin typeface="Arial Narrow" panose="020B0606020202030204" pitchFamily="34" charset="0"/>
                        </a:rPr>
                        <a:t>meningkat</a:t>
                      </a:r>
                      <a:r>
                        <a:rPr lang="en-US" sz="1800" dirty="0">
                          <a:effectLst/>
                          <a:latin typeface="Arial Narrow" panose="020B0606020202030204" pitchFamily="34" charset="0"/>
                        </a:rPr>
                        <a:t> </a:t>
                      </a:r>
                      <a:r>
                        <a:rPr lang="en-US" sz="1800" dirty="0" err="1">
                          <a:effectLst/>
                          <a:latin typeface="Arial Narrow" panose="020B0606020202030204" pitchFamily="34" charset="0"/>
                        </a:rPr>
                        <a:t>cukup</a:t>
                      </a:r>
                      <a:r>
                        <a:rPr lang="en-US" sz="1800" dirty="0">
                          <a:effectLst/>
                          <a:latin typeface="Arial Narrow" panose="020B0606020202030204" pitchFamily="34" charset="0"/>
                        </a:rPr>
                        <a:t> </a:t>
                      </a:r>
                      <a:r>
                        <a:rPr lang="en-US" sz="1800" dirty="0" err="1">
                          <a:effectLst/>
                          <a:latin typeface="Arial Narrow" panose="020B0606020202030204" pitchFamily="34" charset="0"/>
                        </a:rPr>
                        <a:t>signifikan</a:t>
                      </a:r>
                      <a:r>
                        <a:rPr lang="en-US" sz="1800" dirty="0">
                          <a:effectLst/>
                          <a:latin typeface="Arial Narrow" panose="020B0606020202030204" pitchFamily="34" charset="0"/>
                        </a:rPr>
                        <a:t>, </a:t>
                      </a:r>
                      <a:r>
                        <a:rPr lang="en-US" sz="1800" dirty="0" err="1">
                          <a:effectLst/>
                          <a:latin typeface="Arial Narrow" panose="020B0606020202030204" pitchFamily="34" charset="0"/>
                        </a:rPr>
                        <a:t>antara</a:t>
                      </a:r>
                      <a:r>
                        <a:rPr lang="en-US" sz="1800" dirty="0">
                          <a:effectLst/>
                          <a:latin typeface="Arial Narrow" panose="020B0606020202030204" pitchFamily="34" charset="0"/>
                        </a:rPr>
                        <a:t> lain yang </a:t>
                      </a:r>
                      <a:r>
                        <a:rPr lang="en-US" sz="1800" dirty="0" err="1">
                          <a:effectLst/>
                          <a:latin typeface="Arial Narrow" panose="020B0606020202030204" pitchFamily="34" charset="0"/>
                        </a:rPr>
                        <a:t>sudah</a:t>
                      </a:r>
                      <a:r>
                        <a:rPr lang="en-US" sz="1800" dirty="0">
                          <a:effectLst/>
                          <a:latin typeface="Arial Narrow" panose="020B0606020202030204" pitchFamily="34" charset="0"/>
                        </a:rPr>
                        <a:t> </a:t>
                      </a:r>
                      <a:r>
                        <a:rPr lang="en-US" sz="1800" dirty="0" err="1">
                          <a:effectLst/>
                          <a:latin typeface="Arial Narrow" panose="020B0606020202030204" pitchFamily="34" charset="0"/>
                        </a:rPr>
                        <a:t>mengikuti</a:t>
                      </a:r>
                      <a:r>
                        <a:rPr lang="en-US" sz="1800" dirty="0">
                          <a:effectLst/>
                          <a:latin typeface="Arial Narrow" panose="020B0606020202030204" pitchFamily="34" charset="0"/>
                        </a:rPr>
                        <a:t> PKD </a:t>
                      </a:r>
                      <a:r>
                        <a:rPr lang="en-US" sz="1800" dirty="0" err="1">
                          <a:effectLst/>
                          <a:latin typeface="Arial Narrow" panose="020B0606020202030204" pitchFamily="34" charset="0"/>
                        </a:rPr>
                        <a:t>eksternal</a:t>
                      </a:r>
                      <a:r>
                        <a:rPr lang="en-US" sz="1800" dirty="0">
                          <a:effectLst/>
                          <a:latin typeface="Arial Narrow" panose="020B0606020202030204" pitchFamily="34" charset="0"/>
                        </a:rPr>
                        <a:t> </a:t>
                      </a:r>
                      <a:r>
                        <a:rPr lang="en-US" sz="1800" dirty="0" err="1">
                          <a:effectLst/>
                          <a:latin typeface="Arial Narrow" panose="020B0606020202030204" pitchFamily="34" charset="0"/>
                        </a:rPr>
                        <a:t>berjumlah</a:t>
                      </a:r>
                      <a:r>
                        <a:rPr lang="en-US" sz="1800" dirty="0">
                          <a:effectLst/>
                          <a:latin typeface="Arial Narrow" panose="020B0606020202030204" pitchFamily="34" charset="0"/>
                        </a:rPr>
                        <a:t> 19. PKD internal </a:t>
                      </a:r>
                      <a:r>
                        <a:rPr lang="en-US" sz="1800" dirty="0" err="1">
                          <a:effectLst/>
                          <a:latin typeface="Arial Narrow" panose="020B0606020202030204" pitchFamily="34" charset="0"/>
                        </a:rPr>
                        <a:t>berjumlah</a:t>
                      </a:r>
                      <a:r>
                        <a:rPr lang="en-US" sz="1800" dirty="0">
                          <a:effectLst/>
                          <a:latin typeface="Arial Narrow" panose="020B0606020202030204" pitchFamily="34" charset="0"/>
                        </a:rPr>
                        <a:t> 7, PKL </a:t>
                      </a:r>
                      <a:r>
                        <a:rPr lang="en-US" sz="1800" dirty="0" err="1">
                          <a:effectLst/>
                          <a:latin typeface="Arial Narrow" panose="020B0606020202030204" pitchFamily="34" charset="0"/>
                        </a:rPr>
                        <a:t>berjumlah</a:t>
                      </a:r>
                      <a:r>
                        <a:rPr lang="en-US" sz="1800" dirty="0">
                          <a:effectLst/>
                          <a:latin typeface="Arial Narrow" panose="020B0606020202030204" pitchFamily="34" charset="0"/>
                        </a:rPr>
                        <a:t> 2, </a:t>
                      </a:r>
                      <a:r>
                        <a:rPr lang="en-US" sz="1800" dirty="0" err="1">
                          <a:effectLst/>
                          <a:latin typeface="Arial Narrow" panose="020B0606020202030204" pitchFamily="34" charset="0"/>
                        </a:rPr>
                        <a:t>Mapaba</a:t>
                      </a:r>
                      <a:r>
                        <a:rPr lang="en-US" sz="1800" dirty="0">
                          <a:effectLst/>
                          <a:latin typeface="Arial Narrow" panose="020B0606020202030204" pitchFamily="34" charset="0"/>
                        </a:rPr>
                        <a:t> </a:t>
                      </a:r>
                      <a:r>
                        <a:rPr lang="en-US" sz="1800" dirty="0" err="1">
                          <a:effectLst/>
                          <a:latin typeface="Arial Narrow" panose="020B0606020202030204" pitchFamily="34" charset="0"/>
                        </a:rPr>
                        <a:t>susulan</a:t>
                      </a:r>
                      <a:r>
                        <a:rPr lang="en-US" sz="1800" dirty="0">
                          <a:effectLst/>
                          <a:latin typeface="Arial Narrow" panose="020B0606020202030204" pitchFamily="34" charset="0"/>
                        </a:rPr>
                        <a:t> di </a:t>
                      </a:r>
                      <a:r>
                        <a:rPr lang="en-US" sz="1800" dirty="0" err="1">
                          <a:effectLst/>
                          <a:latin typeface="Arial Narrow" panose="020B0606020202030204" pitchFamily="34" charset="0"/>
                        </a:rPr>
                        <a:t>eksternal</a:t>
                      </a:r>
                      <a:r>
                        <a:rPr lang="en-US" sz="1800" dirty="0">
                          <a:effectLst/>
                          <a:latin typeface="Arial Narrow" panose="020B0606020202030204" pitchFamily="34" charset="0"/>
                        </a:rPr>
                        <a:t> </a:t>
                      </a:r>
                      <a:r>
                        <a:rPr lang="en-US" sz="1800" dirty="0" err="1">
                          <a:effectLst/>
                          <a:latin typeface="Arial Narrow" panose="020B0606020202030204" pitchFamily="34" charset="0"/>
                        </a:rPr>
                        <a:t>berjumlah</a:t>
                      </a:r>
                      <a:r>
                        <a:rPr lang="en-US" sz="1800" dirty="0">
                          <a:effectLst/>
                          <a:latin typeface="Arial Narrow" panose="020B0606020202030204" pitchFamily="34" charset="0"/>
                        </a:rPr>
                        <a:t> 3, dan 3 </a:t>
                      </a:r>
                      <a:r>
                        <a:rPr lang="en-US" sz="1800" dirty="0" err="1">
                          <a:effectLst/>
                          <a:latin typeface="Arial Narrow" panose="020B0606020202030204" pitchFamily="34" charset="0"/>
                        </a:rPr>
                        <a:t>kaderisasi</a:t>
                      </a:r>
                      <a:r>
                        <a:rPr lang="en-US" sz="1800" dirty="0">
                          <a:effectLst/>
                          <a:latin typeface="Arial Narrow" panose="020B0606020202030204" pitchFamily="34" charset="0"/>
                        </a:rPr>
                        <a:t> non formal (SPK 2, TOF 4, SIG 6)</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US" sz="1800" dirty="0" err="1">
                          <a:effectLst/>
                          <a:latin typeface="Arial Narrow" panose="020B0606020202030204" pitchFamily="34" charset="0"/>
                        </a:rPr>
                        <a:t>Dengan</a:t>
                      </a:r>
                      <a:r>
                        <a:rPr lang="en-US" sz="1800" dirty="0">
                          <a:effectLst/>
                          <a:latin typeface="Arial Narrow" panose="020B0606020202030204" pitchFamily="34" charset="0"/>
                        </a:rPr>
                        <a:t> </a:t>
                      </a:r>
                      <a:r>
                        <a:rPr lang="en-US" sz="1800" dirty="0" err="1">
                          <a:effectLst/>
                          <a:latin typeface="Arial Narrow" panose="020B0606020202030204" pitchFamily="34" charset="0"/>
                        </a:rPr>
                        <a:t>jumlah</a:t>
                      </a:r>
                      <a:r>
                        <a:rPr lang="en-US" sz="1800" dirty="0">
                          <a:effectLst/>
                          <a:latin typeface="Arial Narrow" panose="020B0606020202030204" pitchFamily="34" charset="0"/>
                        </a:rPr>
                        <a:t> </a:t>
                      </a:r>
                      <a:r>
                        <a:rPr lang="en-US" sz="1800" dirty="0" err="1">
                          <a:effectLst/>
                          <a:latin typeface="Arial Narrow" panose="020B0606020202030204" pitchFamily="34" charset="0"/>
                        </a:rPr>
                        <a:t>kader</a:t>
                      </a:r>
                      <a:r>
                        <a:rPr lang="en-US" sz="1800" dirty="0">
                          <a:effectLst/>
                          <a:latin typeface="Arial Narrow" panose="020B0606020202030204" pitchFamily="34" charset="0"/>
                        </a:rPr>
                        <a:t> yang </a:t>
                      </a:r>
                      <a:r>
                        <a:rPr lang="en-US" sz="1800" dirty="0" err="1">
                          <a:effectLst/>
                          <a:latin typeface="Arial Narrow" panose="020B0606020202030204" pitchFamily="34" charset="0"/>
                        </a:rPr>
                        <a:t>terbilang</a:t>
                      </a:r>
                      <a:r>
                        <a:rPr lang="en-US" sz="1800" dirty="0">
                          <a:effectLst/>
                          <a:latin typeface="Arial Narrow" panose="020B0606020202030204" pitchFamily="34" charset="0"/>
                        </a:rPr>
                        <a:t> </a:t>
                      </a:r>
                      <a:r>
                        <a:rPr lang="en-US" sz="1800" dirty="0" err="1">
                          <a:effectLst/>
                          <a:latin typeface="Arial Narrow" panose="020B0606020202030204" pitchFamily="34" charset="0"/>
                        </a:rPr>
                        <a:t>cukup</a:t>
                      </a:r>
                      <a:r>
                        <a:rPr lang="en-US" sz="1800" dirty="0">
                          <a:effectLst/>
                          <a:latin typeface="Arial Narrow" panose="020B0606020202030204" pitchFamily="34" charset="0"/>
                        </a:rPr>
                        <a:t> </a:t>
                      </a:r>
                      <a:r>
                        <a:rPr lang="en-US" sz="1800" dirty="0" err="1">
                          <a:effectLst/>
                          <a:latin typeface="Arial Narrow" panose="020B0606020202030204" pitchFamily="34" charset="0"/>
                        </a:rPr>
                        <a:t>banyak</a:t>
                      </a:r>
                      <a:r>
                        <a:rPr lang="en-US" sz="1800" dirty="0">
                          <a:effectLst/>
                          <a:latin typeface="Arial Narrow" panose="020B0606020202030204" pitchFamily="34" charset="0"/>
                        </a:rPr>
                        <a:t>, </a:t>
                      </a:r>
                      <a:r>
                        <a:rPr lang="en-US" sz="1800" dirty="0" err="1">
                          <a:effectLst/>
                          <a:latin typeface="Arial Narrow" panose="020B0606020202030204" pitchFamily="34" charset="0"/>
                        </a:rPr>
                        <a:t>untuk</a:t>
                      </a:r>
                      <a:r>
                        <a:rPr lang="en-US" sz="1800" dirty="0">
                          <a:effectLst/>
                          <a:latin typeface="Arial Narrow" panose="020B0606020202030204" pitchFamily="34" charset="0"/>
                        </a:rPr>
                        <a:t> </a:t>
                      </a:r>
                      <a:r>
                        <a:rPr lang="en-US" sz="1800" dirty="0" err="1">
                          <a:effectLst/>
                          <a:latin typeface="Arial Narrow" panose="020B0606020202030204" pitchFamily="34" charset="0"/>
                        </a:rPr>
                        <a:t>melakukan</a:t>
                      </a:r>
                      <a:r>
                        <a:rPr lang="en-US" sz="1800" dirty="0">
                          <a:effectLst/>
                          <a:latin typeface="Arial Narrow" panose="020B0606020202030204" pitchFamily="34" charset="0"/>
                        </a:rPr>
                        <a:t> </a:t>
                      </a:r>
                      <a:r>
                        <a:rPr lang="en-US" sz="1800" dirty="0" err="1">
                          <a:effectLst/>
                          <a:latin typeface="Arial Narrow" panose="020B0606020202030204" pitchFamily="34" charset="0"/>
                        </a:rPr>
                        <a:t>pendampingan</a:t>
                      </a:r>
                      <a:r>
                        <a:rPr lang="en-US" sz="1800" dirty="0">
                          <a:effectLst/>
                          <a:latin typeface="Arial Narrow" panose="020B0606020202030204" pitchFamily="34" charset="0"/>
                        </a:rPr>
                        <a:t> </a:t>
                      </a:r>
                      <a:r>
                        <a:rPr lang="en-US" sz="1800" dirty="0" err="1">
                          <a:effectLst/>
                          <a:latin typeface="Arial Narrow" panose="020B0606020202030204" pitchFamily="34" charset="0"/>
                        </a:rPr>
                        <a:t>secara</a:t>
                      </a:r>
                      <a:r>
                        <a:rPr lang="en-US" sz="1800" dirty="0">
                          <a:effectLst/>
                          <a:latin typeface="Arial Narrow" panose="020B0606020202030204" pitchFamily="34" charset="0"/>
                        </a:rPr>
                        <a:t> </a:t>
                      </a:r>
                      <a:r>
                        <a:rPr lang="en-US" sz="1800" dirty="0" err="1">
                          <a:effectLst/>
                          <a:latin typeface="Arial Narrow" panose="020B0606020202030204" pitchFamily="34" charset="0"/>
                        </a:rPr>
                        <a:t>intensif</a:t>
                      </a:r>
                      <a:r>
                        <a:rPr lang="en-US" sz="1800" dirty="0">
                          <a:effectLst/>
                          <a:latin typeface="Arial Narrow" panose="020B0606020202030204" pitchFamily="34" charset="0"/>
                        </a:rPr>
                        <a:t> </a:t>
                      </a:r>
                      <a:r>
                        <a:rPr lang="en-US" sz="1800" dirty="0" err="1">
                          <a:effectLst/>
                          <a:latin typeface="Arial Narrow" panose="020B0606020202030204" pitchFamily="34" charset="0"/>
                        </a:rPr>
                        <a:t>agak</a:t>
                      </a:r>
                      <a:r>
                        <a:rPr lang="en-US" sz="1800" dirty="0">
                          <a:effectLst/>
                          <a:latin typeface="Arial Narrow" panose="020B0606020202030204" pitchFamily="34" charset="0"/>
                        </a:rPr>
                        <a:t> </a:t>
                      </a:r>
                      <a:r>
                        <a:rPr lang="en-US" sz="1800" dirty="0" err="1">
                          <a:effectLst/>
                          <a:latin typeface="Arial Narrow" panose="020B0606020202030204" pitchFamily="34" charset="0"/>
                        </a:rPr>
                        <a:t>sulit</a:t>
                      </a:r>
                      <a:r>
                        <a:rPr lang="en-US" sz="1800" dirty="0">
                          <a:effectLst/>
                          <a:latin typeface="Arial Narrow" panose="020B0606020202030204" pitchFamily="34" charset="0"/>
                        </a:rPr>
                        <a:t> </a:t>
                      </a:r>
                      <a:r>
                        <a:rPr lang="en-US" sz="1800" dirty="0" err="1">
                          <a:effectLst/>
                          <a:latin typeface="Arial Narrow" panose="020B0606020202030204" pitchFamily="34" charset="0"/>
                        </a:rPr>
                        <a:t>karena</a:t>
                      </a:r>
                      <a:r>
                        <a:rPr lang="en-US" sz="1800" dirty="0">
                          <a:effectLst/>
                          <a:latin typeface="Arial Narrow" panose="020B0606020202030204" pitchFamily="34" charset="0"/>
                        </a:rPr>
                        <a:t> </a:t>
                      </a:r>
                      <a:r>
                        <a:rPr lang="en-US" sz="1800" dirty="0" err="1">
                          <a:effectLst/>
                          <a:latin typeface="Arial Narrow" panose="020B0606020202030204" pitchFamily="34" charset="0"/>
                        </a:rPr>
                        <a:t>berbagai</a:t>
                      </a:r>
                      <a:r>
                        <a:rPr lang="en-US" sz="1800" dirty="0">
                          <a:effectLst/>
                          <a:latin typeface="Arial Narrow" panose="020B0606020202030204" pitchFamily="34" charset="0"/>
                        </a:rPr>
                        <a:t> </a:t>
                      </a:r>
                      <a:r>
                        <a:rPr lang="en-US" sz="1800" dirty="0" err="1">
                          <a:effectLst/>
                          <a:latin typeface="Arial Narrow" panose="020B0606020202030204" pitchFamily="34" charset="0"/>
                        </a:rPr>
                        <a:t>macam</a:t>
                      </a:r>
                      <a:r>
                        <a:rPr lang="en-US" sz="1800" dirty="0">
                          <a:effectLst/>
                          <a:latin typeface="Arial Narrow" panose="020B0606020202030204" pitchFamily="34" charset="0"/>
                        </a:rPr>
                        <a:t> </a:t>
                      </a:r>
                      <a:r>
                        <a:rPr lang="en-US" sz="1800" dirty="0" err="1">
                          <a:effectLst/>
                          <a:latin typeface="Arial Narrow" panose="020B0606020202030204" pitchFamily="34" charset="0"/>
                        </a:rPr>
                        <a:t>kesibukan</a:t>
                      </a:r>
                      <a:r>
                        <a:rPr lang="en-US" sz="1800" dirty="0">
                          <a:effectLst/>
                          <a:latin typeface="Arial Narrow" panose="020B0606020202030204" pitchFamily="34" charset="0"/>
                        </a:rPr>
                        <a:t> yang </a:t>
                      </a:r>
                      <a:r>
                        <a:rPr lang="en-US" sz="1800" dirty="0" err="1">
                          <a:effectLst/>
                          <a:latin typeface="Arial Narrow" panose="020B0606020202030204" pitchFamily="34" charset="0"/>
                        </a:rPr>
                        <a:t>dimiliki</a:t>
                      </a:r>
                      <a:r>
                        <a:rPr lang="en-US" sz="1800" dirty="0">
                          <a:effectLst/>
                          <a:latin typeface="Arial Narrow" panose="020B0606020202030204" pitchFamily="34" charset="0"/>
                        </a:rPr>
                        <a:t> oleh </a:t>
                      </a:r>
                      <a:r>
                        <a:rPr lang="en-US" sz="1800" dirty="0" err="1">
                          <a:effectLst/>
                          <a:latin typeface="Arial Narrow" panose="020B0606020202030204" pitchFamily="34" charset="0"/>
                        </a:rPr>
                        <a:t>anggota</a:t>
                      </a:r>
                      <a:r>
                        <a:rPr lang="en-US" sz="1800" dirty="0">
                          <a:effectLst/>
                          <a:latin typeface="Arial Narrow" panose="020B0606020202030204" pitchFamily="34" charset="0"/>
                        </a:rPr>
                        <a:t> </a:t>
                      </a:r>
                      <a:r>
                        <a:rPr lang="en-US" sz="1800" dirty="0" err="1">
                          <a:effectLst/>
                          <a:latin typeface="Arial Narrow" panose="020B0606020202030204" pitchFamily="34" charset="0"/>
                        </a:rPr>
                        <a:t>maupun</a:t>
                      </a:r>
                      <a:r>
                        <a:rPr lang="en-US" sz="1800" dirty="0">
                          <a:effectLst/>
                          <a:latin typeface="Arial Narrow" panose="020B0606020202030204" pitchFamily="34" charset="0"/>
                        </a:rPr>
                        <a:t> </a:t>
                      </a:r>
                      <a:r>
                        <a:rPr lang="en-US" sz="1800" dirty="0" err="1">
                          <a:effectLst/>
                          <a:latin typeface="Arial Narrow" panose="020B0606020202030204" pitchFamily="34" charset="0"/>
                        </a:rPr>
                        <a:t>pengurus</a:t>
                      </a:r>
                      <a:r>
                        <a:rPr lang="en-US" sz="1800" dirty="0">
                          <a:effectLst/>
                          <a:latin typeface="Arial Narrow" panose="020B0606020202030204" pitchFamily="34" charset="0"/>
                        </a:rPr>
                        <a:t> </a:t>
                      </a:r>
                      <a:r>
                        <a:rPr lang="en-US" sz="1800" dirty="0" err="1">
                          <a:effectLst/>
                          <a:latin typeface="Arial Narrow" panose="020B0606020202030204" pitchFamily="34" charset="0"/>
                        </a:rPr>
                        <a:t>serta</a:t>
                      </a:r>
                      <a:r>
                        <a:rPr lang="en-US" sz="1800" dirty="0">
                          <a:effectLst/>
                          <a:latin typeface="Arial Narrow" panose="020B0606020202030204" pitchFamily="34" charset="0"/>
                        </a:rPr>
                        <a:t> </a:t>
                      </a:r>
                      <a:r>
                        <a:rPr lang="en-US" sz="1800" dirty="0" err="1">
                          <a:effectLst/>
                          <a:latin typeface="Arial Narrow" panose="020B0606020202030204" pitchFamily="34" charset="0"/>
                        </a:rPr>
                        <a:t>kurangnya</a:t>
                      </a:r>
                      <a:r>
                        <a:rPr lang="en-US" sz="1800" dirty="0">
                          <a:effectLst/>
                          <a:latin typeface="Arial Narrow" panose="020B0606020202030204" pitchFamily="34" charset="0"/>
                        </a:rPr>
                        <a:t> rasa </a:t>
                      </a:r>
                      <a:r>
                        <a:rPr lang="en-US" sz="1800" dirty="0" err="1">
                          <a:effectLst/>
                          <a:latin typeface="Arial Narrow" panose="020B0606020202030204" pitchFamily="34" charset="0"/>
                        </a:rPr>
                        <a:t>memiliki</a:t>
                      </a:r>
                      <a:r>
                        <a:rPr lang="en-US" sz="1800" dirty="0">
                          <a:effectLst/>
                          <a:latin typeface="Arial Narrow" panose="020B0606020202030204" pitchFamily="34" charset="0"/>
                        </a:rPr>
                        <a:t> PMII </a:t>
                      </a:r>
                      <a:r>
                        <a:rPr lang="en-US" sz="1800" dirty="0" err="1">
                          <a:effectLst/>
                          <a:latin typeface="Arial Narrow" panose="020B0606020202030204" pitchFamily="34" charset="0"/>
                        </a:rPr>
                        <a:t>menjadi</a:t>
                      </a:r>
                      <a:r>
                        <a:rPr lang="en-US" sz="1800" dirty="0">
                          <a:effectLst/>
                          <a:latin typeface="Arial Narrow" panose="020B0606020202030204" pitchFamily="34" charset="0"/>
                        </a:rPr>
                        <a:t> salah </a:t>
                      </a:r>
                      <a:r>
                        <a:rPr lang="en-US" sz="1800" dirty="0" err="1">
                          <a:effectLst/>
                          <a:latin typeface="Arial Narrow" panose="020B0606020202030204" pitchFamily="34" charset="0"/>
                        </a:rPr>
                        <a:t>satu</a:t>
                      </a:r>
                      <a:r>
                        <a:rPr lang="en-US" sz="1800" dirty="0">
                          <a:effectLst/>
                          <a:latin typeface="Arial Narrow" panose="020B0606020202030204" pitchFamily="34" charset="0"/>
                        </a:rPr>
                        <a:t> </a:t>
                      </a:r>
                      <a:r>
                        <a:rPr lang="en-US" sz="1800" dirty="0" err="1">
                          <a:effectLst/>
                          <a:latin typeface="Arial Narrow" panose="020B0606020202030204" pitchFamily="34" charset="0"/>
                        </a:rPr>
                        <a:t>hambatan</a:t>
                      </a:r>
                      <a:r>
                        <a:rPr lang="en-US" sz="1800" dirty="0">
                          <a:effectLst/>
                          <a:latin typeface="Arial Narrow" panose="020B0606020202030204" pitchFamily="34" charset="0"/>
                        </a:rPr>
                        <a:t> </a:t>
                      </a:r>
                      <a:r>
                        <a:rPr lang="en-US" sz="1800" dirty="0" err="1">
                          <a:effectLst/>
                          <a:latin typeface="Arial Narrow" panose="020B0606020202030204" pitchFamily="34" charset="0"/>
                        </a:rPr>
                        <a:t>dalam</a:t>
                      </a:r>
                      <a:r>
                        <a:rPr lang="en-US" sz="1800" dirty="0">
                          <a:effectLst/>
                          <a:latin typeface="Arial Narrow" panose="020B0606020202030204" pitchFamily="34" charset="0"/>
                        </a:rPr>
                        <a:t> </a:t>
                      </a:r>
                      <a:r>
                        <a:rPr lang="en-US" sz="1800" dirty="0" err="1">
                          <a:effectLst/>
                          <a:latin typeface="Arial Narrow" panose="020B0606020202030204" pitchFamily="34" charset="0"/>
                        </a:rPr>
                        <a:t>perkembangan</a:t>
                      </a:r>
                      <a:r>
                        <a:rPr lang="en-US" sz="1800" dirty="0">
                          <a:effectLst/>
                          <a:latin typeface="Arial Narrow" panose="020B0606020202030204" pitchFamily="34" charset="0"/>
                        </a:rPr>
                        <a:t> PMII </a:t>
                      </a:r>
                      <a:r>
                        <a:rPr lang="en-US" sz="1800" dirty="0" err="1">
                          <a:effectLst/>
                          <a:latin typeface="Arial Narrow" panose="020B0606020202030204" pitchFamily="34" charset="0"/>
                        </a:rPr>
                        <a:t>itu</a:t>
                      </a:r>
                      <a:r>
                        <a:rPr lang="en-US" sz="1800" dirty="0">
                          <a:effectLst/>
                          <a:latin typeface="Arial Narrow" panose="020B0606020202030204" pitchFamily="34" charset="0"/>
                        </a:rPr>
                        <a:t> </a:t>
                      </a:r>
                      <a:r>
                        <a:rPr lang="en-US" sz="1800" dirty="0" err="1">
                          <a:effectLst/>
                          <a:latin typeface="Arial Narrow" panose="020B0606020202030204" pitchFamily="34" charset="0"/>
                        </a:rPr>
                        <a:t>sendiri</a:t>
                      </a:r>
                      <a:endParaRPr lang="en-ID" sz="1800" dirty="0">
                        <a:effectLst/>
                        <a:latin typeface="Arial Narrow" panose="020B0606020202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5360240"/>
                  </a:ext>
                </a:extLst>
              </a:tr>
            </a:tbl>
          </a:graphicData>
        </a:graphic>
      </p:graphicFrame>
      <p:sp>
        <p:nvSpPr>
          <p:cNvPr id="6" name="Rectangle: Diagonal Corners Rounded 5">
            <a:extLst>
              <a:ext uri="{FF2B5EF4-FFF2-40B4-BE49-F238E27FC236}">
                <a16:creationId xmlns:a16="http://schemas.microsoft.com/office/drawing/2014/main" id="{09B4A124-9CF3-4D80-9211-7E0FE47C7D87}"/>
              </a:ext>
            </a:extLst>
          </p:cNvPr>
          <p:cNvSpPr/>
          <p:nvPr/>
        </p:nvSpPr>
        <p:spPr>
          <a:xfrm>
            <a:off x="-457200" y="163187"/>
            <a:ext cx="2362200"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t>INTERNAL</a:t>
            </a:r>
            <a:endParaRPr lang="en-ID" sz="3200" dirty="0"/>
          </a:p>
        </p:txBody>
      </p:sp>
    </p:spTree>
    <p:extLst>
      <p:ext uri="{BB962C8B-B14F-4D97-AF65-F5344CB8AC3E}">
        <p14:creationId xmlns:p14="http://schemas.microsoft.com/office/powerpoint/2010/main" val="2032334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graphicFrame>
        <p:nvGraphicFramePr>
          <p:cNvPr id="3" name="Table 2">
            <a:extLst>
              <a:ext uri="{FF2B5EF4-FFF2-40B4-BE49-F238E27FC236}">
                <a16:creationId xmlns:a16="http://schemas.microsoft.com/office/drawing/2014/main" id="{CA1779EC-245D-4622-960E-691420BEAFF0}"/>
              </a:ext>
            </a:extLst>
          </p:cNvPr>
          <p:cNvGraphicFramePr>
            <a:graphicFrameLocks noGrp="1"/>
          </p:cNvGraphicFramePr>
          <p:nvPr>
            <p:extLst>
              <p:ext uri="{D42A27DB-BD31-4B8C-83A1-F6EECF244321}">
                <p14:modId xmlns:p14="http://schemas.microsoft.com/office/powerpoint/2010/main" val="34417732"/>
              </p:ext>
            </p:extLst>
          </p:nvPr>
        </p:nvGraphicFramePr>
        <p:xfrm>
          <a:off x="381000" y="1233652"/>
          <a:ext cx="8382000" cy="2890266"/>
        </p:xfrm>
        <a:graphic>
          <a:graphicData uri="http://schemas.openxmlformats.org/drawingml/2006/table">
            <a:tbl>
              <a:tblPr firstRow="1" firstCol="1" bandRow="1">
                <a:tableStyleId>{2D5ABB26-0587-4C30-8999-92F81FD0307C}</a:tableStyleId>
              </a:tblPr>
              <a:tblGrid>
                <a:gridCol w="4190551">
                  <a:extLst>
                    <a:ext uri="{9D8B030D-6E8A-4147-A177-3AD203B41FA5}">
                      <a16:colId xmlns:a16="http://schemas.microsoft.com/office/drawing/2014/main" val="1798611956"/>
                    </a:ext>
                  </a:extLst>
                </a:gridCol>
                <a:gridCol w="4191449">
                  <a:extLst>
                    <a:ext uri="{9D8B030D-6E8A-4147-A177-3AD203B41FA5}">
                      <a16:colId xmlns:a16="http://schemas.microsoft.com/office/drawing/2014/main" val="1857327620"/>
                    </a:ext>
                  </a:extLst>
                </a:gridCol>
              </a:tblGrid>
              <a:tr h="243840">
                <a:tc>
                  <a:txBody>
                    <a:bodyPr/>
                    <a:lstStyle/>
                    <a:p>
                      <a:pPr algn="ctr">
                        <a:lnSpc>
                          <a:spcPct val="107000"/>
                        </a:lnSpc>
                        <a:spcAft>
                          <a:spcPts val="800"/>
                        </a:spcAft>
                      </a:pPr>
                      <a:r>
                        <a:rPr lang="en-US" sz="1800">
                          <a:effectLst/>
                          <a:latin typeface="Arial Narrow" panose="020B0606020202030204" pitchFamily="34" charset="0"/>
                          <a:ea typeface="Calibri" panose="020F0502020204030204" pitchFamily="34" charset="0"/>
                        </a:rPr>
                        <a:t>Kondisi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spcAft>
                          <a:spcPts val="800"/>
                        </a:spcAft>
                      </a:pPr>
                      <a:r>
                        <a:rPr lang="en-US" sz="1800">
                          <a:effectLst/>
                          <a:latin typeface="Arial Narrow" panose="020B0606020202030204" pitchFamily="34" charset="0"/>
                          <a:ea typeface="Calibri" panose="020F0502020204030204" pitchFamily="34" charset="0"/>
                        </a:rPr>
                        <a:t>Hambatan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6556634"/>
                  </a:ext>
                </a:extLst>
              </a:tr>
              <a:tr h="233045">
                <a:tc>
                  <a:txBody>
                    <a:bodyPr/>
                    <a:lstStyle/>
                    <a:p>
                      <a:pPr algn="just">
                        <a:lnSpc>
                          <a:spcPct val="107000"/>
                        </a:lnSpc>
                        <a:spcAft>
                          <a:spcPts val="800"/>
                        </a:spcAft>
                      </a:pPr>
                      <a:r>
                        <a:rPr lang="en-US" sz="1800">
                          <a:effectLst/>
                          <a:latin typeface="Arial Narrow" panose="020B0606020202030204" pitchFamily="34" charset="0"/>
                          <a:ea typeface="Calibri" panose="020F0502020204030204" pitchFamily="34" charset="0"/>
                        </a:rPr>
                        <a:t>Regulasi kaderisasi di eksternal PMII cukup baik, seperti di internal kampus, beberapa kader berhasil menduduki posisi penting di internal seperti presma, ketua bem fakultas, ketua hmj serta jajarannya. Dengan masuknya kader ke internal kampus dapat menjadi perpanjangan tangan PMII didalam kampus khususnya dalam sisi akses dan hubungan dengan mahasiswa baru</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800"/>
                        </a:spcAft>
                      </a:pPr>
                      <a:r>
                        <a:rPr lang="en-US" sz="1800" dirty="0" err="1">
                          <a:effectLst/>
                          <a:latin typeface="Arial Narrow" panose="020B0606020202030204" pitchFamily="34" charset="0"/>
                          <a:ea typeface="Calibri" panose="020F0502020204030204" pitchFamily="34" charset="0"/>
                        </a:rPr>
                        <a:t>Sesama</a:t>
                      </a:r>
                      <a:r>
                        <a:rPr lang="en-US" sz="1800" dirty="0">
                          <a:effectLst/>
                          <a:latin typeface="Arial Narrow" panose="020B0606020202030204" pitchFamily="34" charset="0"/>
                          <a:ea typeface="Calibri" panose="020F0502020204030204" pitchFamily="34" charset="0"/>
                        </a:rPr>
                        <a:t> OKP </a:t>
                      </a:r>
                      <a:r>
                        <a:rPr lang="en-US" sz="1800" dirty="0" err="1">
                          <a:effectLst/>
                          <a:latin typeface="Arial Narrow" panose="020B0606020202030204" pitchFamily="34" charset="0"/>
                          <a:ea typeface="Calibri" panose="020F0502020204030204" pitchFamily="34" charset="0"/>
                        </a:rPr>
                        <a:t>saling</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berkompetisi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dalam</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mencari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peluang</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mendapatkan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kader</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baru</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sehingga</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muncul</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kontestasi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antar</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kader</a:t>
                      </a:r>
                      <a:r>
                        <a:rPr lang="en-US" sz="1800" dirty="0">
                          <a:effectLst/>
                          <a:latin typeface="Arial Narrow" panose="020B0606020202030204" pitchFamily="34" charset="0"/>
                          <a:ea typeface="Calibri" panose="020F0502020204030204" pitchFamily="34" charset="0"/>
                        </a:rPr>
                        <a:t> OKP lain </a:t>
                      </a:r>
                      <a:r>
                        <a:rPr lang="en-US" sz="1800" dirty="0" err="1">
                          <a:effectLst/>
                          <a:latin typeface="Arial Narrow" panose="020B0606020202030204" pitchFamily="34" charset="0"/>
                          <a:ea typeface="Calibri" panose="020F0502020204030204" pitchFamily="34" charset="0"/>
                        </a:rPr>
                        <a:t>dengan</a:t>
                      </a:r>
                      <a:r>
                        <a:rPr lang="en-US" sz="1800" dirty="0">
                          <a:effectLst/>
                          <a:latin typeface="Arial Narrow" panose="020B0606020202030204" pitchFamily="34" charset="0"/>
                          <a:ea typeface="Calibri" panose="020F0502020204030204" pitchFamily="34" charset="0"/>
                        </a:rPr>
                        <a:t> PMII, </a:t>
                      </a:r>
                      <a:r>
                        <a:rPr lang="en-US" sz="1800" dirty="0" err="1">
                          <a:effectLst/>
                          <a:latin typeface="Arial Narrow" panose="020B0606020202030204" pitchFamily="34" charset="0"/>
                          <a:ea typeface="Calibri" panose="020F0502020204030204" pitchFamily="34" charset="0"/>
                        </a:rPr>
                        <a:t>Saling</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memojokkan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kerap</a:t>
                      </a:r>
                      <a:r>
                        <a:rPr lang="en-US" sz="1800" dirty="0">
                          <a:effectLst/>
                          <a:latin typeface="Arial Narrow" panose="020B0606020202030204" pitchFamily="34" charset="0"/>
                          <a:ea typeface="Calibri" panose="020F0502020204030204" pitchFamily="34" charset="0"/>
                        </a:rPr>
                        <a:t> kali </a:t>
                      </a:r>
                      <a:r>
                        <a:rPr lang="en-US" sz="1800" dirty="0" err="1">
                          <a:effectLst/>
                          <a:latin typeface="Arial Narrow" panose="020B0606020202030204" pitchFamily="34" charset="0"/>
                          <a:ea typeface="Calibri" panose="020F0502020204030204" pitchFamily="34" charset="0"/>
                        </a:rPr>
                        <a:t>menjadi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hambatan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dalam</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melaksanakan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kaderisasi</a:t>
                      </a:r>
                      <a:r>
                        <a:rPr lang="en-US" sz="1800" dirty="0">
                          <a:effectLst/>
                          <a:latin typeface="Arial Narrow" panose="020B0606020202030204" pitchFamily="34" charset="0"/>
                          <a:ea typeface="Calibri" panose="020F0502020204030204" pitchFamily="34" charset="0"/>
                        </a:rPr>
                        <a:t> di </a:t>
                      </a:r>
                      <a:r>
                        <a:rPr lang="en-US" sz="1800" dirty="0" err="1">
                          <a:effectLst/>
                          <a:latin typeface="Arial Narrow" panose="020B0606020202030204" pitchFamily="34" charset="0"/>
                          <a:ea typeface="Calibri" panose="020F0502020204030204" pitchFamily="34" charset="0"/>
                        </a:rPr>
                        <a:t>ranah</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eksternal</a:t>
                      </a:r>
                      <a:r>
                        <a:rPr lang="en-US" sz="1800" dirty="0">
                          <a:effectLst/>
                          <a:latin typeface="Arial Narrow" panose="020B0606020202030204" pitchFamily="34" charset="0"/>
                          <a:ea typeface="Calibri" panose="020F0502020204030204" pitchFamily="34" charset="0"/>
                        </a:rPr>
                        <a:t> PMII</a:t>
                      </a:r>
                      <a:endParaRPr lang="en-ID" sz="1800" dirty="0">
                        <a:effectLst/>
                        <a:latin typeface="Arial Narrow" panose="020B060602020203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5360240"/>
                  </a:ext>
                </a:extLst>
              </a:tr>
            </a:tbl>
          </a:graphicData>
        </a:graphic>
      </p:graphicFrame>
      <p:sp>
        <p:nvSpPr>
          <p:cNvPr id="6" name="Rectangle: Diagonal Corners Rounded 5">
            <a:extLst>
              <a:ext uri="{FF2B5EF4-FFF2-40B4-BE49-F238E27FC236}">
                <a16:creationId xmlns:a16="http://schemas.microsoft.com/office/drawing/2014/main" id="{09B4A124-9CF3-4D80-9211-7E0FE47C7D87}"/>
              </a:ext>
            </a:extLst>
          </p:cNvPr>
          <p:cNvSpPr/>
          <p:nvPr/>
        </p:nvSpPr>
        <p:spPr>
          <a:xfrm>
            <a:off x="7010400" y="176705"/>
            <a:ext cx="2362200"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t>EKSTERNAL</a:t>
            </a:r>
            <a:endParaRPr lang="en-ID" sz="3200" dirty="0"/>
          </a:p>
        </p:txBody>
      </p:sp>
    </p:spTree>
    <p:extLst>
      <p:ext uri="{BB962C8B-B14F-4D97-AF65-F5344CB8AC3E}">
        <p14:creationId xmlns:p14="http://schemas.microsoft.com/office/powerpoint/2010/main" val="3328360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4190821" y="2816670"/>
            <a:ext cx="3554306"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KADERISASI</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175849401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279068529"/>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Nama Program Kerja</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panose="020B0604020202020204" pitchFamily="34" charset="0"/>
                          <a:ea typeface="Calibri" panose="020F0502020204030204" pitchFamily="34" charset="0"/>
                        </a:rPr>
                        <a:t>Pelatihan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Makalah</a:t>
                      </a:r>
                      <a:endParaRPr lang="en-ID" sz="1800" dirty="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Tujuan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Pembelajaran Pembuatan Makalah Yang Baik Dan Benar Untuk Mahasiswa Baru</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Sasaran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Mahasiswa Baru</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Pelaksanaan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Minggu, 16 Oktober 2022</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Realisasi Kegiatan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Terealisasi</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Anggaran Kegiatan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panose="020B0604020202020204" pitchFamily="34" charset="0"/>
                          <a:ea typeface="Calibri" panose="020F0502020204030204" pitchFamily="34" charset="0"/>
                        </a:rPr>
                        <a:t> -</a:t>
                      </a:r>
                      <a:endParaRPr lang="en-ID" sz="1800" dirty="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Sumber Anggaran</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Kas</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panose="020B0604020202020204" pitchFamily="34" charset="0"/>
                          <a:ea typeface="Calibri" panose="020F0502020204030204" pitchFamily="34" charset="0"/>
                        </a:rPr>
                        <a:t>Dokumentasi</a:t>
                      </a:r>
                      <a:endParaRPr lang="en-ID" sz="180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panose="020B060402020202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184985124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C873B75-4733-4C09-A4D1-A2A75B549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571750"/>
            <a:ext cx="3429000" cy="19321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C9CD8B50-7A9E-4037-BF29-383A3ACCC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38150"/>
            <a:ext cx="3429000" cy="19307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a:extLst>
              <a:ext uri="{FF2B5EF4-FFF2-40B4-BE49-F238E27FC236}">
                <a16:creationId xmlns:a16="http://schemas.microsoft.com/office/drawing/2014/main" id="{81059C81-01EF-47B3-98BC-39EBF042F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32015"/>
            <a:ext cx="4479470" cy="4479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6111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399130149"/>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Kaderisasi Di Mapram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Mengenalkan PMII Kepada Mahasiswa Baru Sekaligus Melakukan Perekrutan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Mahasiswa Baru</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Bulan September - Oktober</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700550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6CF9D-3413-43E3-BAD2-B888D8A72B93}"/>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219450" y="495300"/>
            <a:ext cx="2705100" cy="4152900"/>
          </a:xfrm>
          <a:prstGeom prst="rect">
            <a:avLst/>
          </a:prstGeom>
          <a:noFill/>
          <a:ln>
            <a:noFill/>
          </a:ln>
        </p:spPr>
      </p:pic>
    </p:spTree>
    <p:extLst>
      <p:ext uri="{BB962C8B-B14F-4D97-AF65-F5344CB8AC3E}">
        <p14:creationId xmlns:p14="http://schemas.microsoft.com/office/powerpoint/2010/main" val="4256621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050340525"/>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Mengkaji Arti Menjadi Mahasiswa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Membedah Arti Mahasiswa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Umum</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Jum’at, 14 Oktober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8309534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2E3755-F0CB-4B0C-876A-5CE75A49A81C}"/>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33400" y="361950"/>
            <a:ext cx="3810000" cy="4419600"/>
          </a:xfrm>
          <a:prstGeom prst="rect">
            <a:avLst/>
          </a:prstGeom>
          <a:noFill/>
          <a:ln>
            <a:noFill/>
          </a:ln>
        </p:spPr>
      </p:pic>
    </p:spTree>
    <p:extLst>
      <p:ext uri="{BB962C8B-B14F-4D97-AF65-F5344CB8AC3E}">
        <p14:creationId xmlns:p14="http://schemas.microsoft.com/office/powerpoint/2010/main" val="26262270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B0BD9618-1856-45B4-826B-76AC4E8A3C1B}"/>
              </a:ext>
            </a:extLst>
          </p:cNvPr>
          <p:cNvCxnSpPr>
            <a:cxnSpLocks/>
          </p:cNvCxnSpPr>
          <p:nvPr/>
        </p:nvCxnSpPr>
        <p:spPr>
          <a:xfrm>
            <a:off x="1143000" y="2876550"/>
            <a:ext cx="0" cy="76200"/>
          </a:xfrm>
          <a:prstGeom prst="line">
            <a:avLst/>
          </a:prstGeom>
        </p:spPr>
        <p:style>
          <a:lnRef idx="2">
            <a:schemeClr val="accent1"/>
          </a:lnRef>
          <a:fillRef idx="0">
            <a:schemeClr val="accent1"/>
          </a:fillRef>
          <a:effectRef idx="1">
            <a:schemeClr val="accent1"/>
          </a:effectRef>
          <a:fontRef idx="minor">
            <a:schemeClr val="tx1"/>
          </a:fontRef>
        </p:style>
      </p:cxnSp>
      <p:sp>
        <p:nvSpPr>
          <p:cNvPr id="6" name="Title 5">
            <a:extLst>
              <a:ext uri="{FF2B5EF4-FFF2-40B4-BE49-F238E27FC236}">
                <a16:creationId xmlns:a16="http://schemas.microsoft.com/office/drawing/2014/main" id="{70E12EBE-32A7-4452-87C8-D3550556E182}"/>
              </a:ext>
            </a:extLst>
          </p:cNvPr>
          <p:cNvSpPr>
            <a:spLocks noGrp="1"/>
          </p:cNvSpPr>
          <p:nvPr>
            <p:ph type="title"/>
          </p:nvPr>
        </p:nvSpPr>
        <p:spPr>
          <a:xfrm>
            <a:off x="628650" y="-98425"/>
            <a:ext cx="7886700" cy="993775"/>
          </a:xfrm>
        </p:spPr>
        <p:txBody>
          <a:bodyPr>
            <a:noAutofit/>
          </a:bodyPr>
          <a:lstStyle/>
          <a:p>
            <a:pPr algn="ctr"/>
            <a:r>
              <a:rPr lang="en-US" sz="1800" dirty="0" err="1">
                <a:latin typeface="Arial Narrow" panose="020B0606020202030204" pitchFamily="34" charset="0"/>
              </a:rPr>
              <a:t>Struktur</a:t>
            </a:r>
            <a:r>
              <a:rPr lang="en-US" sz="1800" dirty="0">
                <a:latin typeface="Arial Narrow" panose="020B0606020202030204" pitchFamily="34" charset="0"/>
              </a:rPr>
              <a:t> </a:t>
            </a:r>
            <a:r>
              <a:rPr lang="en-US" sz="1800" dirty="0" err="1">
                <a:latin typeface="Arial Narrow" panose="020B0606020202030204" pitchFamily="34" charset="0"/>
              </a:rPr>
              <a:t>Organisasi</a:t>
            </a:r>
            <a:br>
              <a:rPr lang="en-US" sz="1800" dirty="0">
                <a:latin typeface="Arial Narrow" panose="020B0606020202030204" pitchFamily="34" charset="0"/>
              </a:rPr>
            </a:br>
            <a:r>
              <a:rPr lang="en-US" sz="1800" dirty="0">
                <a:latin typeface="Arial Narrow" panose="020B0606020202030204" pitchFamily="34" charset="0"/>
              </a:rPr>
              <a:t>PK PMII Arya </a:t>
            </a:r>
            <a:r>
              <a:rPr lang="en-US" sz="1800" dirty="0" err="1">
                <a:latin typeface="Arial Narrow" panose="020B0606020202030204" pitchFamily="34" charset="0"/>
              </a:rPr>
              <a:t>Suralaya</a:t>
            </a:r>
            <a:r>
              <a:rPr lang="en-US" sz="1800" dirty="0">
                <a:latin typeface="Arial Narrow" panose="020B0606020202030204" pitchFamily="34" charset="0"/>
              </a:rPr>
              <a:t> Masa </a:t>
            </a:r>
            <a:r>
              <a:rPr lang="en-US" sz="1800" dirty="0" err="1">
                <a:latin typeface="Arial Narrow" panose="020B0606020202030204" pitchFamily="34" charset="0"/>
              </a:rPr>
              <a:t>Khidmat</a:t>
            </a:r>
            <a:r>
              <a:rPr lang="en-US" sz="1800" dirty="0">
                <a:latin typeface="Arial Narrow" panose="020B0606020202030204" pitchFamily="34" charset="0"/>
              </a:rPr>
              <a:t> 2022/2023</a:t>
            </a:r>
            <a:endParaRPr lang="id-ID" sz="1800" dirty="0">
              <a:latin typeface="Arial Narrow" panose="020B0606020202030204" pitchFamily="34" charset="0"/>
            </a:endParaRPr>
          </a:p>
        </p:txBody>
      </p:sp>
      <p:graphicFrame>
        <p:nvGraphicFramePr>
          <p:cNvPr id="16" name="Diagram 15">
            <a:extLst>
              <a:ext uri="{FF2B5EF4-FFF2-40B4-BE49-F238E27FC236}">
                <a16:creationId xmlns:a16="http://schemas.microsoft.com/office/drawing/2014/main" id="{E3A6ACBF-2FBD-44FD-BCD2-7C36651D3DA0}"/>
              </a:ext>
            </a:extLst>
          </p:cNvPr>
          <p:cNvGraphicFramePr/>
          <p:nvPr>
            <p:extLst>
              <p:ext uri="{D42A27DB-BD31-4B8C-83A1-F6EECF244321}">
                <p14:modId xmlns:p14="http://schemas.microsoft.com/office/powerpoint/2010/main" val="1122440736"/>
              </p:ext>
            </p:extLst>
          </p:nvPr>
        </p:nvGraphicFramePr>
        <p:xfrm>
          <a:off x="-1752600" y="742950"/>
          <a:ext cx="109728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05720CD0-1CC3-404C-BFD5-B006AB6B15CA}"/>
              </a:ext>
            </a:extLst>
          </p:cNvPr>
          <p:cNvGrpSpPr/>
          <p:nvPr/>
        </p:nvGrpSpPr>
        <p:grpSpPr>
          <a:xfrm>
            <a:off x="103444" y="3181350"/>
            <a:ext cx="7287955" cy="1600200"/>
            <a:chOff x="-125156" y="3120390"/>
            <a:chExt cx="8623299" cy="1280160"/>
          </a:xfrm>
        </p:grpSpPr>
        <p:sp>
          <p:nvSpPr>
            <p:cNvPr id="12" name="Rectangle 11">
              <a:extLst>
                <a:ext uri="{FF2B5EF4-FFF2-40B4-BE49-F238E27FC236}">
                  <a16:creationId xmlns:a16="http://schemas.microsoft.com/office/drawing/2014/main" id="{70A52F10-8C80-482F-98A8-D78B60717383}"/>
                </a:ext>
              </a:extLst>
            </p:cNvPr>
            <p:cNvSpPr/>
            <p:nvPr/>
          </p:nvSpPr>
          <p:spPr>
            <a:xfrm>
              <a:off x="1427491" y="3120390"/>
              <a:ext cx="1549940" cy="4572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a:t>
              </a:r>
              <a:r>
                <a:rPr lang="en-US" sz="1100" b="1" dirty="0" err="1">
                  <a:latin typeface="Arial Narrow" panose="020B0606020202030204" pitchFamily="34" charset="0"/>
                </a:rPr>
                <a:t>Pendayagunaan</a:t>
              </a:r>
              <a:r>
                <a:rPr lang="en-US" sz="1100" b="1" dirty="0">
                  <a:latin typeface="Arial Narrow" panose="020B0606020202030204" pitchFamily="34" charset="0"/>
                </a:rPr>
                <a:t> A</a:t>
              </a:r>
              <a:endParaRPr lang="id-ID" sz="1100" b="1" dirty="0">
                <a:latin typeface="Arial Narrow" panose="020B0606020202030204" pitchFamily="34" charset="0"/>
              </a:endParaRPr>
            </a:p>
          </p:txBody>
        </p:sp>
        <p:sp>
          <p:nvSpPr>
            <p:cNvPr id="5" name="Rectangle 4">
              <a:extLst>
                <a:ext uri="{FF2B5EF4-FFF2-40B4-BE49-F238E27FC236}">
                  <a16:creationId xmlns:a16="http://schemas.microsoft.com/office/drawing/2014/main" id="{78605F99-E914-4923-B0D7-41B3A3536E82}"/>
                </a:ext>
              </a:extLst>
            </p:cNvPr>
            <p:cNvSpPr/>
            <p:nvPr/>
          </p:nvSpPr>
          <p:spPr>
            <a:xfrm>
              <a:off x="33827" y="3120390"/>
              <a:ext cx="1180906" cy="4572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a:t>
              </a:r>
              <a:r>
                <a:rPr lang="en-US" sz="1100" b="1" dirty="0" err="1">
                  <a:latin typeface="Arial Narrow" panose="020B0606020202030204" pitchFamily="34" charset="0"/>
                </a:rPr>
                <a:t>Kaderisasi</a:t>
              </a:r>
              <a:endParaRPr lang="id-ID" sz="1100" b="1" dirty="0">
                <a:latin typeface="Arial Narrow" panose="020B0606020202030204" pitchFamily="34" charset="0"/>
              </a:endParaRPr>
            </a:p>
          </p:txBody>
        </p:sp>
        <p:sp>
          <p:nvSpPr>
            <p:cNvPr id="7" name="Rectangle 6">
              <a:extLst>
                <a:ext uri="{FF2B5EF4-FFF2-40B4-BE49-F238E27FC236}">
                  <a16:creationId xmlns:a16="http://schemas.microsoft.com/office/drawing/2014/main" id="{EF9AEA66-3DBF-466D-84F9-EF2DAFD3ACC6}"/>
                </a:ext>
              </a:extLst>
            </p:cNvPr>
            <p:cNvSpPr/>
            <p:nvPr/>
          </p:nvSpPr>
          <p:spPr>
            <a:xfrm>
              <a:off x="-125156" y="3562350"/>
              <a:ext cx="1494886" cy="838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err="1">
                  <a:latin typeface="Arial Narrow" panose="020B0606020202030204" pitchFamily="34" charset="0"/>
                </a:rPr>
                <a:t>Sahrul</a:t>
              </a:r>
              <a:r>
                <a:rPr lang="en-US" sz="1100" dirty="0">
                  <a:latin typeface="Arial Narrow" panose="020B0606020202030204" pitchFamily="34" charset="0"/>
                </a:rPr>
                <a:t> </a:t>
              </a:r>
              <a:r>
                <a:rPr lang="en-US" sz="1100" dirty="0" err="1">
                  <a:latin typeface="Arial Narrow" panose="020B0606020202030204" pitchFamily="34" charset="0"/>
                </a:rPr>
                <a:t>Romadhon</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err="1">
                  <a:latin typeface="Arial Narrow" panose="020B0606020202030204" pitchFamily="34" charset="0"/>
                </a:rPr>
                <a:t>Asih</a:t>
              </a:r>
              <a:r>
                <a:rPr lang="en-US" sz="1100" dirty="0">
                  <a:latin typeface="Arial Narrow" panose="020B0606020202030204" pitchFamily="34" charset="0"/>
                </a:rPr>
                <a:t> Tri </a:t>
              </a:r>
              <a:r>
                <a:rPr lang="en-US" sz="1100" dirty="0" err="1">
                  <a:latin typeface="Arial Narrow" panose="020B0606020202030204" pitchFamily="34" charset="0"/>
                </a:rPr>
                <a:t>Indriyani</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a:latin typeface="Arial Narrow" panose="020B0606020202030204" pitchFamily="34" charset="0"/>
                </a:rPr>
                <a:t>Era </a:t>
              </a:r>
              <a:r>
                <a:rPr lang="en-US" sz="1100" dirty="0" err="1">
                  <a:latin typeface="Arial Narrow" panose="020B0606020202030204" pitchFamily="34" charset="0"/>
                </a:rPr>
                <a:t>Istighosah</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a:latin typeface="Arial Narrow" panose="020B0606020202030204" pitchFamily="34" charset="0"/>
                </a:rPr>
                <a:t>Maulana </a:t>
              </a:r>
              <a:r>
                <a:rPr lang="en-US" sz="1100" dirty="0" err="1">
                  <a:latin typeface="Arial Narrow" panose="020B0606020202030204" pitchFamily="34" charset="0"/>
                </a:rPr>
                <a:t>Fikri</a:t>
              </a:r>
              <a:r>
                <a:rPr lang="en-US" sz="1100" dirty="0">
                  <a:latin typeface="Arial Narrow" panose="020B0606020202030204" pitchFamily="34" charset="0"/>
                </a:rPr>
                <a:t> S</a:t>
              </a:r>
              <a:endParaRPr lang="id-ID" sz="1100" dirty="0">
                <a:latin typeface="Arial Narrow" panose="020B0606020202030204" pitchFamily="34" charset="0"/>
              </a:endParaRPr>
            </a:p>
          </p:txBody>
        </p:sp>
        <p:sp>
          <p:nvSpPr>
            <p:cNvPr id="13" name="Rectangle 12">
              <a:extLst>
                <a:ext uri="{FF2B5EF4-FFF2-40B4-BE49-F238E27FC236}">
                  <a16:creationId xmlns:a16="http://schemas.microsoft.com/office/drawing/2014/main" id="{D339A00E-9EEC-4E50-AD0B-5B5DFBD11963}"/>
                </a:ext>
              </a:extLst>
            </p:cNvPr>
            <p:cNvSpPr/>
            <p:nvPr/>
          </p:nvSpPr>
          <p:spPr>
            <a:xfrm>
              <a:off x="1492546" y="3562350"/>
              <a:ext cx="14478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err="1">
                  <a:latin typeface="Arial Narrow" panose="020B0606020202030204" pitchFamily="34" charset="0"/>
                </a:rPr>
                <a:t>Sherlyna</a:t>
              </a:r>
              <a:r>
                <a:rPr lang="en-US" sz="1100" dirty="0">
                  <a:latin typeface="Arial Narrow" panose="020B0606020202030204" pitchFamily="34" charset="0"/>
                </a:rPr>
                <a:t> Eka O</a:t>
              </a:r>
            </a:p>
            <a:p>
              <a:pPr marL="171450" indent="-171450">
                <a:buFont typeface="Arial" panose="020B0604020202020204" pitchFamily="34" charset="0"/>
                <a:buChar char="•"/>
              </a:pPr>
              <a:r>
                <a:rPr lang="en-US" sz="1100" dirty="0">
                  <a:latin typeface="Arial Narrow" panose="020B0606020202030204" pitchFamily="34" charset="0"/>
                </a:rPr>
                <a:t>M. </a:t>
              </a:r>
              <a:r>
                <a:rPr lang="en-US" sz="1100" dirty="0" err="1">
                  <a:latin typeface="Arial Narrow" panose="020B0606020202030204" pitchFamily="34" charset="0"/>
                </a:rPr>
                <a:t>Syaeful</a:t>
              </a:r>
              <a:r>
                <a:rPr lang="en-US" sz="1100" dirty="0">
                  <a:latin typeface="Arial Narrow" panose="020B0606020202030204" pitchFamily="34" charset="0"/>
                </a:rPr>
                <a:t> Iman</a:t>
              </a:r>
            </a:p>
            <a:p>
              <a:pPr marL="171450" indent="-171450">
                <a:buFont typeface="Arial" panose="020B0604020202020204" pitchFamily="34" charset="0"/>
                <a:buChar char="•"/>
              </a:pPr>
              <a:r>
                <a:rPr lang="en-US" sz="1100" dirty="0">
                  <a:latin typeface="Arial Narrow" panose="020B0606020202030204" pitchFamily="34" charset="0"/>
                </a:rPr>
                <a:t>Ahmad </a:t>
              </a:r>
              <a:r>
                <a:rPr lang="en-US" sz="1100" dirty="0" err="1">
                  <a:latin typeface="Arial Narrow" panose="020B0606020202030204" pitchFamily="34" charset="0"/>
                </a:rPr>
                <a:t>Syafii</a:t>
              </a:r>
              <a:endParaRPr lang="en-US" sz="1100" dirty="0">
                <a:latin typeface="Arial Narrow" panose="020B0606020202030204" pitchFamily="34" charset="0"/>
              </a:endParaRPr>
            </a:p>
          </p:txBody>
        </p:sp>
        <p:sp>
          <p:nvSpPr>
            <p:cNvPr id="14" name="Rectangle 13">
              <a:extLst>
                <a:ext uri="{FF2B5EF4-FFF2-40B4-BE49-F238E27FC236}">
                  <a16:creationId xmlns:a16="http://schemas.microsoft.com/office/drawing/2014/main" id="{BCEC6DAF-912B-4662-8D98-43924DF03193}"/>
                </a:ext>
              </a:extLst>
            </p:cNvPr>
            <p:cNvSpPr/>
            <p:nvPr/>
          </p:nvSpPr>
          <p:spPr>
            <a:xfrm>
              <a:off x="3196212" y="3120390"/>
              <a:ext cx="1697554" cy="4572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a:t>
              </a:r>
              <a:r>
                <a:rPr lang="en-US" sz="1100" b="1" dirty="0" err="1">
                  <a:latin typeface="Arial Narrow" panose="020B0606020202030204" pitchFamily="34" charset="0"/>
                </a:rPr>
                <a:t>Advokasi</a:t>
              </a:r>
              <a:r>
                <a:rPr lang="en-US" sz="1100" b="1" dirty="0">
                  <a:latin typeface="Arial Narrow" panose="020B0606020202030204" pitchFamily="34" charset="0"/>
                </a:rPr>
                <a:t> Perempuan</a:t>
              </a:r>
              <a:endParaRPr lang="id-ID" sz="1100" b="1" dirty="0">
                <a:latin typeface="Arial Narrow" panose="020B0606020202030204" pitchFamily="34" charset="0"/>
              </a:endParaRPr>
            </a:p>
          </p:txBody>
        </p:sp>
        <p:sp>
          <p:nvSpPr>
            <p:cNvPr id="15" name="Rectangle 14">
              <a:extLst>
                <a:ext uri="{FF2B5EF4-FFF2-40B4-BE49-F238E27FC236}">
                  <a16:creationId xmlns:a16="http://schemas.microsoft.com/office/drawing/2014/main" id="{A3249DDC-E97B-4C8B-B32D-20C92F36A741}"/>
                </a:ext>
              </a:extLst>
            </p:cNvPr>
            <p:cNvSpPr/>
            <p:nvPr/>
          </p:nvSpPr>
          <p:spPr>
            <a:xfrm>
              <a:off x="3268758" y="3562350"/>
              <a:ext cx="1537962" cy="76345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a:latin typeface="Arial Narrow" panose="020B0606020202030204" pitchFamily="34" charset="0"/>
                </a:rPr>
                <a:t>Siti </a:t>
              </a:r>
              <a:r>
                <a:rPr lang="en-US" sz="1100" dirty="0" err="1">
                  <a:latin typeface="Arial Narrow" panose="020B0606020202030204" pitchFamily="34" charset="0"/>
                </a:rPr>
                <a:t>Ulfatun</a:t>
              </a:r>
              <a:r>
                <a:rPr lang="en-US" sz="1100" dirty="0">
                  <a:latin typeface="Arial Narrow" panose="020B0606020202030204" pitchFamily="34" charset="0"/>
                </a:rPr>
                <a:t> </a:t>
              </a:r>
              <a:r>
                <a:rPr lang="en-US" sz="1100" dirty="0" err="1">
                  <a:latin typeface="Arial Narrow" panose="020B0606020202030204" pitchFamily="34" charset="0"/>
                </a:rPr>
                <a:t>Kh</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err="1">
                  <a:latin typeface="Arial Narrow" panose="020B0606020202030204" pitchFamily="34" charset="0"/>
                </a:rPr>
                <a:t>Futi</a:t>
              </a:r>
              <a:r>
                <a:rPr lang="en-US" sz="1100" dirty="0">
                  <a:latin typeface="Arial Narrow" panose="020B0606020202030204" pitchFamily="34" charset="0"/>
                </a:rPr>
                <a:t> </a:t>
              </a:r>
              <a:r>
                <a:rPr lang="en-US" sz="1100" dirty="0" err="1">
                  <a:latin typeface="Arial Narrow" panose="020B0606020202030204" pitchFamily="34" charset="0"/>
                </a:rPr>
                <a:t>Hatul</a:t>
              </a:r>
              <a:r>
                <a:rPr lang="en-US" sz="1100" dirty="0">
                  <a:latin typeface="Arial Narrow" panose="020B0606020202030204" pitchFamily="34" charset="0"/>
                </a:rPr>
                <a:t> Inayah</a:t>
              </a:r>
            </a:p>
            <a:p>
              <a:pPr marL="171450" indent="-171450">
                <a:buFont typeface="Arial" panose="020B0604020202020204" pitchFamily="34" charset="0"/>
                <a:buChar char="•"/>
              </a:pPr>
              <a:r>
                <a:rPr lang="en-US" sz="1100" dirty="0" err="1">
                  <a:latin typeface="Arial Narrow" panose="020B0606020202030204" pitchFamily="34" charset="0"/>
                </a:rPr>
                <a:t>Khusnul</a:t>
              </a:r>
              <a:r>
                <a:rPr lang="en-US" sz="1100" dirty="0">
                  <a:latin typeface="Arial Narrow" panose="020B0606020202030204" pitchFamily="34" charset="0"/>
                </a:rPr>
                <a:t> </a:t>
              </a:r>
              <a:r>
                <a:rPr lang="en-US" sz="1100" dirty="0" err="1">
                  <a:latin typeface="Arial Narrow" panose="020B0606020202030204" pitchFamily="34" charset="0"/>
                </a:rPr>
                <a:t>Aulia</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err="1">
                  <a:latin typeface="Arial Narrow" panose="020B0606020202030204" pitchFamily="34" charset="0"/>
                </a:rPr>
                <a:t>Wildah</a:t>
              </a:r>
              <a:r>
                <a:rPr lang="en-US" sz="1100" dirty="0">
                  <a:latin typeface="Arial Narrow" panose="020B0606020202030204" pitchFamily="34" charset="0"/>
                </a:rPr>
                <a:t> Nur </a:t>
              </a:r>
              <a:r>
                <a:rPr lang="en-US" sz="1100" dirty="0" err="1">
                  <a:latin typeface="Arial Narrow" panose="020B0606020202030204" pitchFamily="34" charset="0"/>
                </a:rPr>
                <a:t>Arifah</a:t>
              </a:r>
              <a:endParaRPr lang="en-US" sz="1100" dirty="0">
                <a:latin typeface="Arial Narrow" panose="020B0606020202030204" pitchFamily="34" charset="0"/>
              </a:endParaRPr>
            </a:p>
          </p:txBody>
        </p:sp>
        <p:sp>
          <p:nvSpPr>
            <p:cNvPr id="18" name="Rectangle 17">
              <a:extLst>
                <a:ext uri="{FF2B5EF4-FFF2-40B4-BE49-F238E27FC236}">
                  <a16:creationId xmlns:a16="http://schemas.microsoft.com/office/drawing/2014/main" id="{C1971410-9FEA-46AF-BCEA-AA747116A5E3}"/>
                </a:ext>
              </a:extLst>
            </p:cNvPr>
            <p:cNvSpPr/>
            <p:nvPr/>
          </p:nvSpPr>
          <p:spPr>
            <a:xfrm>
              <a:off x="5139312" y="3120390"/>
              <a:ext cx="1697554" cy="4572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Hub. </a:t>
              </a:r>
              <a:r>
                <a:rPr lang="en-US" sz="1100" b="1" dirty="0" err="1">
                  <a:latin typeface="Arial Narrow" panose="020B0606020202030204" pitchFamily="34" charset="0"/>
                </a:rPr>
                <a:t>Komunikasi</a:t>
              </a:r>
              <a:r>
                <a:rPr lang="en-US" sz="1100" b="1" dirty="0">
                  <a:latin typeface="Arial Narrow" panose="020B0606020202030204" pitchFamily="34" charset="0"/>
                </a:rPr>
                <a:t> </a:t>
              </a:r>
              <a:r>
                <a:rPr lang="en-US" sz="1100" b="1" dirty="0" err="1">
                  <a:latin typeface="Arial Narrow" panose="020B0606020202030204" pitchFamily="34" charset="0"/>
                </a:rPr>
                <a:t>Kampus</a:t>
              </a:r>
              <a:r>
                <a:rPr lang="en-US" sz="1100" b="1" dirty="0">
                  <a:latin typeface="Arial Narrow" panose="020B0606020202030204" pitchFamily="34" charset="0"/>
                </a:rPr>
                <a:t> &amp; </a:t>
              </a:r>
              <a:r>
                <a:rPr lang="en-US" sz="1100" b="1" dirty="0" err="1">
                  <a:latin typeface="Arial Narrow" panose="020B0606020202030204" pitchFamily="34" charset="0"/>
                </a:rPr>
                <a:t>okp</a:t>
              </a:r>
              <a:endParaRPr lang="id-ID" sz="1100" b="1" dirty="0">
                <a:latin typeface="Arial Narrow" panose="020B0606020202030204" pitchFamily="34" charset="0"/>
              </a:endParaRPr>
            </a:p>
          </p:txBody>
        </p:sp>
        <p:sp>
          <p:nvSpPr>
            <p:cNvPr id="19" name="Rectangle 18">
              <a:extLst>
                <a:ext uri="{FF2B5EF4-FFF2-40B4-BE49-F238E27FC236}">
                  <a16:creationId xmlns:a16="http://schemas.microsoft.com/office/drawing/2014/main" id="{A4C02297-D38A-4D30-9E82-592CD19CCE7E}"/>
                </a:ext>
              </a:extLst>
            </p:cNvPr>
            <p:cNvSpPr/>
            <p:nvPr/>
          </p:nvSpPr>
          <p:spPr>
            <a:xfrm>
              <a:off x="5162156" y="3562350"/>
              <a:ext cx="1666714"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a:latin typeface="Arial Narrow" panose="020B0606020202030204" pitchFamily="34" charset="0"/>
                </a:rPr>
                <a:t>Dede </a:t>
              </a:r>
              <a:r>
                <a:rPr lang="en-US" sz="1100" dirty="0" err="1">
                  <a:latin typeface="Arial Narrow" panose="020B0606020202030204" pitchFamily="34" charset="0"/>
                </a:rPr>
                <a:t>Setioko</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err="1">
                  <a:latin typeface="Arial Narrow" panose="020B0606020202030204" pitchFamily="34" charset="0"/>
                </a:rPr>
                <a:t>Rosad</a:t>
              </a:r>
              <a:r>
                <a:rPr lang="en-US" sz="1100" dirty="0">
                  <a:latin typeface="Arial Narrow" panose="020B0606020202030204" pitchFamily="34" charset="0"/>
                </a:rPr>
                <a:t> Andi </a:t>
              </a:r>
              <a:r>
                <a:rPr lang="en-US" sz="1100" dirty="0" err="1">
                  <a:latin typeface="Arial Narrow" panose="020B0606020202030204" pitchFamily="34" charset="0"/>
                </a:rPr>
                <a:t>Pratama</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a:latin typeface="Arial Narrow" panose="020B0606020202030204" pitchFamily="34" charset="0"/>
                </a:rPr>
                <a:t>Mila </a:t>
              </a:r>
              <a:r>
                <a:rPr lang="en-US" sz="1100" dirty="0" err="1">
                  <a:latin typeface="Arial Narrow" panose="020B0606020202030204" pitchFamily="34" charset="0"/>
                </a:rPr>
                <a:t>Ulfaturroiqoh</a:t>
              </a:r>
              <a:endParaRPr lang="en-US" sz="1100" dirty="0">
                <a:latin typeface="Arial Narrow" panose="020B0606020202030204" pitchFamily="34" charset="0"/>
              </a:endParaRPr>
            </a:p>
          </p:txBody>
        </p:sp>
        <p:sp>
          <p:nvSpPr>
            <p:cNvPr id="20" name="Rectangle 19">
              <a:extLst>
                <a:ext uri="{FF2B5EF4-FFF2-40B4-BE49-F238E27FC236}">
                  <a16:creationId xmlns:a16="http://schemas.microsoft.com/office/drawing/2014/main" id="{B6640FA5-1AF6-43D7-A285-401763F53729}"/>
                </a:ext>
              </a:extLst>
            </p:cNvPr>
            <p:cNvSpPr/>
            <p:nvPr/>
          </p:nvSpPr>
          <p:spPr>
            <a:xfrm>
              <a:off x="6897943" y="3120390"/>
              <a:ext cx="1600200" cy="4572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Media </a:t>
              </a:r>
              <a:r>
                <a:rPr lang="en-US" sz="1100" b="1" dirty="0" err="1">
                  <a:latin typeface="Arial Narrow" panose="020B0606020202030204" pitchFamily="34" charset="0"/>
                </a:rPr>
                <a:t>Informasi</a:t>
              </a:r>
              <a:r>
                <a:rPr lang="en-US" sz="1100" b="1" dirty="0">
                  <a:latin typeface="Arial Narrow" panose="020B0606020202030204" pitchFamily="34" charset="0"/>
                </a:rPr>
                <a:t> </a:t>
              </a:r>
              <a:r>
                <a:rPr lang="en-US" sz="1100" b="1" dirty="0" err="1">
                  <a:latin typeface="Arial Narrow" panose="020B0606020202030204" pitchFamily="34" charset="0"/>
                </a:rPr>
                <a:t>Sigital</a:t>
              </a:r>
              <a:endParaRPr lang="id-ID" sz="1100" b="1" dirty="0">
                <a:latin typeface="Arial Narrow" panose="020B0606020202030204" pitchFamily="34" charset="0"/>
              </a:endParaRPr>
            </a:p>
          </p:txBody>
        </p:sp>
        <p:sp>
          <p:nvSpPr>
            <p:cNvPr id="21" name="Rectangle 20">
              <a:extLst>
                <a:ext uri="{FF2B5EF4-FFF2-40B4-BE49-F238E27FC236}">
                  <a16:creationId xmlns:a16="http://schemas.microsoft.com/office/drawing/2014/main" id="{CACDBD1F-BF83-41F7-B238-1FCE32C2C3CC}"/>
                </a:ext>
              </a:extLst>
            </p:cNvPr>
            <p:cNvSpPr/>
            <p:nvPr/>
          </p:nvSpPr>
          <p:spPr>
            <a:xfrm>
              <a:off x="6983010" y="3562350"/>
              <a:ext cx="14478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err="1">
                  <a:latin typeface="Arial Narrow" panose="020B0606020202030204" pitchFamily="34" charset="0"/>
                </a:rPr>
                <a:t>Rikza</a:t>
              </a:r>
              <a:r>
                <a:rPr lang="en-US" sz="1100" dirty="0">
                  <a:latin typeface="Arial Narrow" panose="020B0606020202030204" pitchFamily="34" charset="0"/>
                </a:rPr>
                <a:t> Agung T.</a:t>
              </a:r>
            </a:p>
            <a:p>
              <a:pPr marL="171450" indent="-171450">
                <a:buFont typeface="Arial" panose="020B0604020202020204" pitchFamily="34" charset="0"/>
                <a:buChar char="•"/>
              </a:pPr>
              <a:r>
                <a:rPr lang="en-US" sz="1100" dirty="0">
                  <a:latin typeface="Arial Narrow" panose="020B0606020202030204" pitchFamily="34" charset="0"/>
                </a:rPr>
                <a:t>Seka Surya C</a:t>
              </a:r>
            </a:p>
            <a:p>
              <a:pPr marL="171450" indent="-171450">
                <a:buFont typeface="Arial" panose="020B0604020202020204" pitchFamily="34" charset="0"/>
                <a:buChar char="•"/>
              </a:pPr>
              <a:r>
                <a:rPr lang="en-US" sz="1100" dirty="0" err="1">
                  <a:latin typeface="Arial Narrow" panose="020B0606020202030204" pitchFamily="34" charset="0"/>
                </a:rPr>
                <a:t>Kurnia</a:t>
              </a:r>
              <a:r>
                <a:rPr lang="en-US" sz="1100" dirty="0">
                  <a:latin typeface="Arial Narrow" panose="020B0606020202030204" pitchFamily="34" charset="0"/>
                </a:rPr>
                <a:t> </a:t>
              </a:r>
              <a:r>
                <a:rPr lang="en-US" sz="1100" dirty="0" err="1">
                  <a:latin typeface="Arial Narrow" panose="020B0606020202030204" pitchFamily="34" charset="0"/>
                </a:rPr>
                <a:t>Robi</a:t>
              </a:r>
              <a:r>
                <a:rPr lang="en-US" sz="1100" dirty="0">
                  <a:latin typeface="Arial Narrow" panose="020B0606020202030204" pitchFamily="34" charset="0"/>
                </a:rPr>
                <a:t> J</a:t>
              </a:r>
            </a:p>
          </p:txBody>
        </p:sp>
      </p:grpSp>
      <p:sp>
        <p:nvSpPr>
          <p:cNvPr id="23" name="Rectangle 22">
            <a:extLst>
              <a:ext uri="{FF2B5EF4-FFF2-40B4-BE49-F238E27FC236}">
                <a16:creationId xmlns:a16="http://schemas.microsoft.com/office/drawing/2014/main" id="{FBC7A4EC-FF81-49FE-84A9-13B58C95D2D8}"/>
              </a:ext>
            </a:extLst>
          </p:cNvPr>
          <p:cNvSpPr/>
          <p:nvPr/>
        </p:nvSpPr>
        <p:spPr>
          <a:xfrm>
            <a:off x="7543800" y="3181350"/>
            <a:ext cx="1352404" cy="571500"/>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rial Narrow" panose="020B0606020202030204" pitchFamily="34" charset="0"/>
              </a:rPr>
              <a:t>Biro Kajian dan </a:t>
            </a:r>
            <a:r>
              <a:rPr lang="en-US" sz="1100" b="1" dirty="0" err="1">
                <a:latin typeface="Arial Narrow" panose="020B0606020202030204" pitchFamily="34" charset="0"/>
              </a:rPr>
              <a:t>Dakwah</a:t>
            </a:r>
            <a:endParaRPr lang="id-ID" sz="1100" b="1" dirty="0">
              <a:latin typeface="Arial Narrow" panose="020B0606020202030204" pitchFamily="34" charset="0"/>
            </a:endParaRPr>
          </a:p>
        </p:txBody>
      </p:sp>
      <p:sp>
        <p:nvSpPr>
          <p:cNvPr id="24" name="Rectangle 23">
            <a:extLst>
              <a:ext uri="{FF2B5EF4-FFF2-40B4-BE49-F238E27FC236}">
                <a16:creationId xmlns:a16="http://schemas.microsoft.com/office/drawing/2014/main" id="{AB6DCAAF-673A-48F4-8B61-A39AB14F3490}"/>
              </a:ext>
            </a:extLst>
          </p:cNvPr>
          <p:cNvSpPr/>
          <p:nvPr/>
        </p:nvSpPr>
        <p:spPr>
          <a:xfrm>
            <a:off x="7848600" y="3714750"/>
            <a:ext cx="1240457" cy="7541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171450" indent="-171450">
              <a:buFont typeface="Arial" panose="020B0604020202020204" pitchFamily="34" charset="0"/>
              <a:buChar char="•"/>
            </a:pPr>
            <a:r>
              <a:rPr lang="en-US" sz="1100" dirty="0" err="1">
                <a:latin typeface="Arial Narrow" panose="020B0606020202030204" pitchFamily="34" charset="0"/>
              </a:rPr>
              <a:t>Musthofa</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a:latin typeface="Arial Narrow" panose="020B0606020202030204" pitchFamily="34" charset="0"/>
              </a:rPr>
              <a:t>M. Iqbal M</a:t>
            </a:r>
          </a:p>
          <a:p>
            <a:pPr marL="171450" indent="-171450">
              <a:buFont typeface="Arial" panose="020B0604020202020204" pitchFamily="34" charset="0"/>
              <a:buChar char="•"/>
            </a:pPr>
            <a:r>
              <a:rPr lang="en-US" sz="1100" dirty="0">
                <a:latin typeface="Arial Narrow" panose="020B0606020202030204" pitchFamily="34" charset="0"/>
              </a:rPr>
              <a:t>Ahmad </a:t>
            </a:r>
            <a:r>
              <a:rPr lang="en-US" sz="1100" dirty="0" err="1">
                <a:latin typeface="Arial Narrow" panose="020B0606020202030204" pitchFamily="34" charset="0"/>
              </a:rPr>
              <a:t>Amdad</a:t>
            </a:r>
            <a:endParaRPr lang="en-US" sz="1100" dirty="0">
              <a:latin typeface="Arial Narrow" panose="020B0606020202030204" pitchFamily="34" charset="0"/>
            </a:endParaRPr>
          </a:p>
          <a:p>
            <a:pPr marL="171450" indent="-171450">
              <a:buFont typeface="Arial" panose="020B0604020202020204" pitchFamily="34" charset="0"/>
              <a:buChar char="•"/>
            </a:pPr>
            <a:r>
              <a:rPr lang="en-US" sz="1100" dirty="0" err="1">
                <a:latin typeface="Arial Narrow" panose="020B0606020202030204" pitchFamily="34" charset="0"/>
              </a:rPr>
              <a:t>Yusroni</a:t>
            </a:r>
            <a:endParaRPr lang="en-US" sz="1100" dirty="0">
              <a:latin typeface="Arial Narrow" panose="020B0606020202030204" pitchFamily="34" charset="0"/>
            </a:endParaRPr>
          </a:p>
        </p:txBody>
      </p:sp>
      <p:cxnSp>
        <p:nvCxnSpPr>
          <p:cNvPr id="22" name="Straight Connector 21">
            <a:extLst>
              <a:ext uri="{FF2B5EF4-FFF2-40B4-BE49-F238E27FC236}">
                <a16:creationId xmlns:a16="http://schemas.microsoft.com/office/drawing/2014/main" id="{72C91CA8-2828-48CE-9843-EFD527B78936}"/>
              </a:ext>
            </a:extLst>
          </p:cNvPr>
          <p:cNvCxnSpPr>
            <a:cxnSpLocks/>
          </p:cNvCxnSpPr>
          <p:nvPr/>
        </p:nvCxnSpPr>
        <p:spPr>
          <a:xfrm>
            <a:off x="523802" y="3105150"/>
            <a:ext cx="293149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663B4D8-0066-46E8-867E-5CA4BDA9469E}"/>
              </a:ext>
            </a:extLst>
          </p:cNvPr>
          <p:cNvCxnSpPr>
            <a:cxnSpLocks/>
          </p:cNvCxnSpPr>
          <p:nvPr/>
        </p:nvCxnSpPr>
        <p:spPr>
          <a:xfrm>
            <a:off x="533400" y="310515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3CF70BD7-9760-416F-83D5-8687D84F47D4}"/>
              </a:ext>
            </a:extLst>
          </p:cNvPr>
          <p:cNvCxnSpPr>
            <a:cxnSpLocks/>
          </p:cNvCxnSpPr>
          <p:nvPr/>
        </p:nvCxnSpPr>
        <p:spPr>
          <a:xfrm>
            <a:off x="1895402" y="310515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757508A-FAE0-4778-AFED-B9AAE62EF10E}"/>
              </a:ext>
            </a:extLst>
          </p:cNvPr>
          <p:cNvCxnSpPr>
            <a:cxnSpLocks/>
          </p:cNvCxnSpPr>
          <p:nvPr/>
        </p:nvCxnSpPr>
        <p:spPr>
          <a:xfrm>
            <a:off x="3464898" y="3105150"/>
            <a:ext cx="0" cy="76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70F560B-1E27-4533-BAF1-E271F1DB8943}"/>
              </a:ext>
            </a:extLst>
          </p:cNvPr>
          <p:cNvCxnSpPr>
            <a:cxnSpLocks/>
          </p:cNvCxnSpPr>
          <p:nvPr/>
        </p:nvCxnSpPr>
        <p:spPr>
          <a:xfrm>
            <a:off x="1143000" y="295275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F2298723-3590-4B70-9CE7-4E7BAF95D4E4}"/>
              </a:ext>
            </a:extLst>
          </p:cNvPr>
          <p:cNvCxnSpPr>
            <a:cxnSpLocks/>
          </p:cNvCxnSpPr>
          <p:nvPr/>
        </p:nvCxnSpPr>
        <p:spPr>
          <a:xfrm>
            <a:off x="5088097" y="3028950"/>
            <a:ext cx="16949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4042FCC-099A-4596-8326-2B75FE495E42}"/>
              </a:ext>
            </a:extLst>
          </p:cNvPr>
          <p:cNvCxnSpPr>
            <a:cxnSpLocks/>
          </p:cNvCxnSpPr>
          <p:nvPr/>
        </p:nvCxnSpPr>
        <p:spPr>
          <a:xfrm>
            <a:off x="5086891" y="302895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A156EF5C-E646-487C-BA8D-281FF8968002}"/>
              </a:ext>
            </a:extLst>
          </p:cNvPr>
          <p:cNvCxnSpPr>
            <a:cxnSpLocks/>
          </p:cNvCxnSpPr>
          <p:nvPr/>
        </p:nvCxnSpPr>
        <p:spPr>
          <a:xfrm>
            <a:off x="6022685" y="287655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3546D33-1C51-4AF6-BB26-2AA943FAA609}"/>
              </a:ext>
            </a:extLst>
          </p:cNvPr>
          <p:cNvCxnSpPr>
            <a:cxnSpLocks/>
          </p:cNvCxnSpPr>
          <p:nvPr/>
        </p:nvCxnSpPr>
        <p:spPr>
          <a:xfrm>
            <a:off x="6783006" y="3028950"/>
            <a:ext cx="0" cy="152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906EFDF-0985-409C-9FB3-3EEECBBFFA3B}"/>
              </a:ext>
            </a:extLst>
          </p:cNvPr>
          <p:cNvCxnSpPr>
            <a:cxnSpLocks/>
          </p:cNvCxnSpPr>
          <p:nvPr/>
        </p:nvCxnSpPr>
        <p:spPr>
          <a:xfrm>
            <a:off x="8323260" y="2876550"/>
            <a:ext cx="0" cy="3048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87854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Tm="3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4165154877"/>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Diskusi Hari Lahir Pancasila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Membedah Makna Pancasila serta Merefleksikannya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Anggota PMII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Jum’at, 3 Juni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01455395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10572-B48F-42B4-BEC0-DFF47222989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348615" y="339407"/>
            <a:ext cx="3733800" cy="4464685"/>
          </a:xfrm>
          <a:prstGeom prst="rect">
            <a:avLst/>
          </a:prstGeom>
          <a:noFill/>
          <a:ln>
            <a:noFill/>
          </a:ln>
        </p:spPr>
      </p:pic>
      <p:pic>
        <p:nvPicPr>
          <p:cNvPr id="3" name="Picture 2">
            <a:extLst>
              <a:ext uri="{FF2B5EF4-FFF2-40B4-BE49-F238E27FC236}">
                <a16:creationId xmlns:a16="http://schemas.microsoft.com/office/drawing/2014/main" id="{48EDAC79-581F-4272-A003-53B84951928F}"/>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267200" y="438150"/>
            <a:ext cx="4397375" cy="2133600"/>
          </a:xfrm>
          <a:prstGeom prst="rect">
            <a:avLst/>
          </a:prstGeom>
          <a:noFill/>
          <a:ln>
            <a:noFill/>
          </a:ln>
        </p:spPr>
      </p:pic>
      <p:pic>
        <p:nvPicPr>
          <p:cNvPr id="4" name="Picture 3">
            <a:extLst>
              <a:ext uri="{FF2B5EF4-FFF2-40B4-BE49-F238E27FC236}">
                <a16:creationId xmlns:a16="http://schemas.microsoft.com/office/drawing/2014/main" id="{9B8CAEE5-E231-48EE-B3C6-79025C1DA242}"/>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267200" y="2718435"/>
            <a:ext cx="4397375" cy="1986915"/>
          </a:xfrm>
          <a:prstGeom prst="rect">
            <a:avLst/>
          </a:prstGeom>
          <a:noFill/>
          <a:ln>
            <a:noFill/>
          </a:ln>
        </p:spPr>
      </p:pic>
    </p:spTree>
    <p:extLst>
      <p:ext uri="{BB962C8B-B14F-4D97-AF65-F5344CB8AC3E}">
        <p14:creationId xmlns:p14="http://schemas.microsoft.com/office/powerpoint/2010/main" val="42725819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198926671"/>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Lomba Artikel Memperingati Harlah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Mengembangkan Bakat dan Minat Mahasiswa dalam bidang Kepenulisan serta memperingati Harlah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Umum</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Jum’at, 24 Juni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34491883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732085-B4C2-4FA2-8241-F4C869FA386F}"/>
              </a:ext>
            </a:extLst>
          </p:cNvPr>
          <p:cNvPicPr>
            <a:picLocks noChangeAspect="1"/>
          </p:cNvPicPr>
          <p:nvPr/>
        </p:nvPicPr>
        <p:blipFill>
          <a:blip r:embed="rId2"/>
          <a:stretch>
            <a:fillRect/>
          </a:stretch>
        </p:blipFill>
        <p:spPr>
          <a:xfrm>
            <a:off x="381000" y="285750"/>
            <a:ext cx="3708671" cy="4648200"/>
          </a:xfrm>
          <a:prstGeom prst="rect">
            <a:avLst/>
          </a:prstGeom>
        </p:spPr>
      </p:pic>
      <p:pic>
        <p:nvPicPr>
          <p:cNvPr id="6" name="Picture 5">
            <a:extLst>
              <a:ext uri="{FF2B5EF4-FFF2-40B4-BE49-F238E27FC236}">
                <a16:creationId xmlns:a16="http://schemas.microsoft.com/office/drawing/2014/main" id="{AF1E3C56-B08D-40B1-9BF9-EA9BFFF3BB9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267200" y="895350"/>
            <a:ext cx="4343400" cy="3657600"/>
          </a:xfrm>
          <a:prstGeom prst="rect">
            <a:avLst/>
          </a:prstGeom>
          <a:noFill/>
          <a:ln>
            <a:noFill/>
          </a:ln>
        </p:spPr>
      </p:pic>
    </p:spTree>
    <p:extLst>
      <p:ext uri="{BB962C8B-B14F-4D97-AF65-F5344CB8AC3E}">
        <p14:creationId xmlns:p14="http://schemas.microsoft.com/office/powerpoint/2010/main" val="3518366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884621222"/>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Kelompok Belajar Pemrograman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Melatih dan Menumbuhkan Kader Potensial dalam bidang programming</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Umum</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Sabtu, 2 Juli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5750656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015A98-5EC6-47ED-9839-A26650E41785}"/>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339592" y="436244"/>
            <a:ext cx="2847340" cy="2135505"/>
          </a:xfrm>
          <a:prstGeom prst="rect">
            <a:avLst/>
          </a:prstGeom>
          <a:noFill/>
          <a:ln>
            <a:noFill/>
          </a:ln>
        </p:spPr>
      </p:pic>
      <p:pic>
        <p:nvPicPr>
          <p:cNvPr id="7" name="Picture 6">
            <a:extLst>
              <a:ext uri="{FF2B5EF4-FFF2-40B4-BE49-F238E27FC236}">
                <a16:creationId xmlns:a16="http://schemas.microsoft.com/office/drawing/2014/main" id="{59C7234B-710E-4576-9071-6B42C2485302}"/>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914400" y="404056"/>
            <a:ext cx="2847340" cy="4419600"/>
          </a:xfrm>
          <a:prstGeom prst="rect">
            <a:avLst/>
          </a:prstGeom>
          <a:noFill/>
          <a:ln>
            <a:noFill/>
          </a:ln>
        </p:spPr>
      </p:pic>
      <p:pic>
        <p:nvPicPr>
          <p:cNvPr id="8" name="Picture 7">
            <a:extLst>
              <a:ext uri="{FF2B5EF4-FFF2-40B4-BE49-F238E27FC236}">
                <a16:creationId xmlns:a16="http://schemas.microsoft.com/office/drawing/2014/main" id="{CD1B4DA3-1C14-423D-9D2B-3FD1FD8A6A95}"/>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339592" y="2646045"/>
            <a:ext cx="2847340" cy="2135505"/>
          </a:xfrm>
          <a:prstGeom prst="rect">
            <a:avLst/>
          </a:prstGeom>
          <a:noFill/>
          <a:ln>
            <a:noFill/>
          </a:ln>
        </p:spPr>
      </p:pic>
    </p:spTree>
    <p:extLst>
      <p:ext uri="{BB962C8B-B14F-4D97-AF65-F5344CB8AC3E}">
        <p14:creationId xmlns:p14="http://schemas.microsoft.com/office/powerpoint/2010/main" val="346028959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2760931170"/>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Pelatihan Dasar MS Office</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Melatih anggota dalam pengoperasian MS Office dan menarik minat mahasiswa baru</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Umum</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Rabu, 19 Oktober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6088843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87860-0492-4BFC-ACDF-C435B6D4B93B}"/>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685800" y="323850"/>
            <a:ext cx="3505200" cy="4495800"/>
          </a:xfrm>
          <a:prstGeom prst="rect">
            <a:avLst/>
          </a:prstGeom>
          <a:noFill/>
          <a:ln>
            <a:noFill/>
          </a:ln>
        </p:spPr>
      </p:pic>
      <p:pic>
        <p:nvPicPr>
          <p:cNvPr id="6" name="Picture 5">
            <a:extLst>
              <a:ext uri="{FF2B5EF4-FFF2-40B4-BE49-F238E27FC236}">
                <a16:creationId xmlns:a16="http://schemas.microsoft.com/office/drawing/2014/main" id="{57BBB93C-84E5-4A5C-A26F-8DE836C4DD06}"/>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800600" y="271955"/>
            <a:ext cx="3468370" cy="1950720"/>
          </a:xfrm>
          <a:prstGeom prst="rect">
            <a:avLst/>
          </a:prstGeom>
          <a:noFill/>
          <a:ln>
            <a:noFill/>
          </a:ln>
        </p:spPr>
      </p:pic>
      <p:pic>
        <p:nvPicPr>
          <p:cNvPr id="9" name="Picture 8">
            <a:extLst>
              <a:ext uri="{FF2B5EF4-FFF2-40B4-BE49-F238E27FC236}">
                <a16:creationId xmlns:a16="http://schemas.microsoft.com/office/drawing/2014/main" id="{E407DC20-5FE1-40BB-B73C-C46946B8DD28}"/>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800600" y="2248995"/>
            <a:ext cx="3500755" cy="2622550"/>
          </a:xfrm>
          <a:prstGeom prst="rect">
            <a:avLst/>
          </a:prstGeom>
          <a:noFill/>
          <a:ln>
            <a:noFill/>
          </a:ln>
        </p:spPr>
      </p:pic>
    </p:spTree>
    <p:extLst>
      <p:ext uri="{BB962C8B-B14F-4D97-AF65-F5344CB8AC3E}">
        <p14:creationId xmlns:p14="http://schemas.microsoft.com/office/powerpoint/2010/main" val="24418611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453138867"/>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Kajian Tata </a:t>
                      </a:r>
                      <a:r>
                        <a:rPr lang="en-US" sz="1800" dirty="0" err="1">
                          <a:effectLst/>
                          <a:latin typeface="Arial Narrow" panose="020B0606020202030204" pitchFamily="34" charset="0"/>
                          <a:ea typeface="Calibri" panose="020F0502020204030204" pitchFamily="34" charset="0"/>
                        </a:rPr>
                        <a:t>cara</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persyaratan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manfaat</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Jaminan</a:t>
                      </a:r>
                      <a:r>
                        <a:rPr lang="en-US" sz="1800" dirty="0">
                          <a:effectLst/>
                          <a:latin typeface="Arial Narrow" panose="020B0606020202030204" pitchFamily="34" charset="0"/>
                          <a:ea typeface="Calibri" panose="020F0502020204030204" pitchFamily="34" charset="0"/>
                        </a:rPr>
                        <a:t> Hari </a:t>
                      </a:r>
                      <a:r>
                        <a:rPr lang="en-US" sz="1800" dirty="0" err="1">
                          <a:effectLst/>
                          <a:latin typeface="Arial Narrow" panose="020B0606020202030204" pitchFamily="34" charset="0"/>
                          <a:ea typeface="Calibri" panose="020F0502020204030204" pitchFamily="34" charset="0"/>
                        </a:rPr>
                        <a:t>Tua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Umum</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14 </a:t>
                      </a:r>
                      <a:r>
                        <a:rPr lang="en-US" sz="1800" dirty="0" err="1">
                          <a:effectLst/>
                          <a:latin typeface="Arial Narrow" panose="020B0606020202030204" pitchFamily="34" charset="0"/>
                          <a:ea typeface="Calibri" panose="020F0502020204030204" pitchFamily="34" charset="0"/>
                        </a:rPr>
                        <a:t>Februari</a:t>
                      </a:r>
                      <a:r>
                        <a:rPr lang="en-US" sz="1800" dirty="0">
                          <a:effectLst/>
                          <a:latin typeface="Arial Narrow" panose="020B0606020202030204" pitchFamily="34" charset="0"/>
                          <a:ea typeface="Calibri" panose="020F0502020204030204" pitchFamily="34" charset="0"/>
                        </a:rPr>
                        <a:t> 2022</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57869057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CC69D-E714-4148-BAA0-CC9CD123FE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16266"/>
            <a:ext cx="3468371" cy="4910968"/>
          </a:xfrm>
          <a:prstGeom prst="rect">
            <a:avLst/>
          </a:prstGeom>
        </p:spPr>
      </p:pic>
      <p:pic>
        <p:nvPicPr>
          <p:cNvPr id="7" name="Picture 6">
            <a:extLst>
              <a:ext uri="{FF2B5EF4-FFF2-40B4-BE49-F238E27FC236}">
                <a16:creationId xmlns:a16="http://schemas.microsoft.com/office/drawing/2014/main" id="{047EF8B0-6462-432F-9E28-7BDA0D5C12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438150"/>
            <a:ext cx="4211490" cy="1976160"/>
          </a:xfrm>
          <a:prstGeom prst="rect">
            <a:avLst/>
          </a:prstGeom>
        </p:spPr>
      </p:pic>
      <p:pic>
        <p:nvPicPr>
          <p:cNvPr id="10" name="Picture 9">
            <a:extLst>
              <a:ext uri="{FF2B5EF4-FFF2-40B4-BE49-F238E27FC236}">
                <a16:creationId xmlns:a16="http://schemas.microsoft.com/office/drawing/2014/main" id="{B56773C1-045E-499A-88E1-D22294C499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7200" y="2571750"/>
            <a:ext cx="3124200" cy="2343150"/>
          </a:xfrm>
          <a:prstGeom prst="rect">
            <a:avLst/>
          </a:prstGeom>
        </p:spPr>
      </p:pic>
    </p:spTree>
    <p:extLst>
      <p:ext uri="{BB962C8B-B14F-4D97-AF65-F5344CB8AC3E}">
        <p14:creationId xmlns:p14="http://schemas.microsoft.com/office/powerpoint/2010/main" val="348119467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DCA4138-2C4C-42DB-A268-ED72FA0D97C7}"/>
              </a:ext>
            </a:extLst>
          </p:cNvPr>
          <p:cNvSpPr/>
          <p:nvPr/>
        </p:nvSpPr>
        <p:spPr>
          <a:xfrm flipH="1" flipV="1">
            <a:off x="-2" y="1620307"/>
            <a:ext cx="9144000" cy="99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218082" y="2434087"/>
            <a:ext cx="8707832" cy="1446550"/>
          </a:xfrm>
          <a:prstGeom prst="rect">
            <a:avLst/>
          </a:prstGeom>
          <a:noFill/>
        </p:spPr>
        <p:txBody>
          <a:bodyPr wrap="none" rtlCol="0">
            <a:spAutoFit/>
          </a:bodyPr>
          <a:lstStyle/>
          <a:p>
            <a:pPr marL="0" lvl="1" algn="ctr"/>
            <a:r>
              <a:rPr lang="en-US" altLang="zh-CN" sz="4400" dirty="0" err="1">
                <a:solidFill>
                  <a:schemeClr val="accent1"/>
                </a:solidFill>
                <a:latin typeface="Arial Narrow" panose="020B0606020202030204" pitchFamily="34" charset="0"/>
                <a:ea typeface="+mj-ea"/>
              </a:rPr>
              <a:t>Rencana</a:t>
            </a:r>
            <a:endParaRPr lang="en-US" altLang="zh-CN" sz="4400" dirty="0">
              <a:solidFill>
                <a:schemeClr val="accent1"/>
              </a:solidFill>
              <a:latin typeface="Arial Narrow" panose="020B0606020202030204" pitchFamily="34" charset="0"/>
              <a:ea typeface="+mj-ea"/>
            </a:endParaRPr>
          </a:p>
          <a:p>
            <a:pPr marL="0" lvl="1" algn="ctr"/>
            <a:r>
              <a:rPr lang="en-US" altLang="zh-CN" sz="4400" dirty="0">
                <a:solidFill>
                  <a:schemeClr val="accent1"/>
                </a:solidFill>
                <a:latin typeface="Arial Narrow" panose="020B0606020202030204" pitchFamily="34" charset="0"/>
                <a:ea typeface="+mj-ea"/>
              </a:rPr>
              <a:t> Program </a:t>
            </a:r>
            <a:r>
              <a:rPr lang="en-US" altLang="zh-CN" sz="4400" dirty="0" err="1">
                <a:solidFill>
                  <a:schemeClr val="accent1"/>
                </a:solidFill>
                <a:latin typeface="Arial Narrow" panose="020B0606020202030204" pitchFamily="34" charset="0"/>
                <a:ea typeface="+mj-ea"/>
              </a:rPr>
              <a:t>Kerja</a:t>
            </a:r>
            <a:r>
              <a:rPr lang="en-US" altLang="zh-CN" sz="4400" dirty="0">
                <a:solidFill>
                  <a:schemeClr val="accent1"/>
                </a:solidFill>
                <a:latin typeface="Arial Narrow" panose="020B0606020202030204" pitchFamily="34" charset="0"/>
                <a:ea typeface="+mj-ea"/>
              </a:rPr>
              <a:t> Masa </a:t>
            </a:r>
            <a:r>
              <a:rPr lang="en-US" altLang="zh-CN" sz="4400" dirty="0" err="1">
                <a:solidFill>
                  <a:schemeClr val="accent1"/>
                </a:solidFill>
                <a:latin typeface="Arial Narrow" panose="020B0606020202030204" pitchFamily="34" charset="0"/>
                <a:ea typeface="+mj-ea"/>
              </a:rPr>
              <a:t>Khidmat</a:t>
            </a:r>
            <a:r>
              <a:rPr lang="en-US" altLang="zh-CN" sz="4400" dirty="0">
                <a:solidFill>
                  <a:schemeClr val="accent1"/>
                </a:solidFill>
                <a:latin typeface="Arial Narrow" panose="020B0606020202030204" pitchFamily="34" charset="0"/>
                <a:ea typeface="+mj-ea"/>
              </a:rPr>
              <a:t> 2022/2023</a:t>
            </a:r>
            <a:endParaRPr lang="zh-CN" altLang="en-US" sz="44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157214416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par>
                          <p:cTn id="17" fill="hold">
                            <p:stCondLst>
                              <p:cond delay="1000"/>
                            </p:stCondLst>
                            <p:childTnLst>
                              <p:par>
                                <p:cTn id="18" presetID="2" presetClass="entr" presetSubtype="3"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0-#ppt_h/2"/>
                                          </p:val>
                                        </p:tav>
                                        <p:tav tm="100000">
                                          <p:val>
                                            <p:strVal val="#ppt_y"/>
                                          </p:val>
                                        </p:tav>
                                      </p:tavLst>
                                    </p:anim>
                                  </p:childTnLst>
                                </p:cTn>
                              </p:par>
                              <p:par>
                                <p:cTn id="22" presetID="2" presetClass="entr" presetSubtype="12"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additive="base">
                                        <p:cTn id="24" dur="500" fill="hold"/>
                                        <p:tgtEl>
                                          <p:spTgt spid="38"/>
                                        </p:tgtEl>
                                        <p:attrNameLst>
                                          <p:attrName>ppt_x</p:attrName>
                                        </p:attrNameLst>
                                      </p:cBhvr>
                                      <p:tavLst>
                                        <p:tav tm="0">
                                          <p:val>
                                            <p:strVal val="0-#ppt_w/2"/>
                                          </p:val>
                                        </p:tav>
                                        <p:tav tm="100000">
                                          <p:val>
                                            <p:strVal val="#ppt_x"/>
                                          </p:val>
                                        </p:tav>
                                      </p:tavLst>
                                    </p:anim>
                                    <p:anim calcmode="lin" valueType="num">
                                      <p:cBhvr additive="base">
                                        <p:cTn id="25" dur="500" fill="hold"/>
                                        <p:tgtEl>
                                          <p:spTgt spid="38"/>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4" presetClass="entr" presetSubtype="10" fill="hold" grpId="0" nodeType="afterEffect" nodePh="1">
                                  <p:stCondLst>
                                    <p:cond delay="0"/>
                                  </p:stCondLst>
                                  <p:endCondLst>
                                    <p:cond evt="begin" delay="0">
                                      <p:tn val="27"/>
                                    </p:cond>
                                  </p:endCondLst>
                                  <p:childTnLst>
                                    <p:set>
                                      <p:cBhvr>
                                        <p:cTn id="28" dur="1" fill="hold">
                                          <p:stCondLst>
                                            <p:cond delay="0"/>
                                          </p:stCondLst>
                                        </p:cTn>
                                        <p:tgtEl>
                                          <p:spTgt spid="5"/>
                                        </p:tgtEl>
                                        <p:attrNameLst>
                                          <p:attrName>style.visibility</p:attrName>
                                        </p:attrNameLst>
                                      </p:cBhvr>
                                      <p:to>
                                        <p:strVal val="visible"/>
                                      </p:to>
                                    </p:set>
                                    <p:animEffect transition="in" filter="randombar(horizontal)">
                                      <p:cBhvr>
                                        <p:cTn id="29" dur="500"/>
                                        <p:tgtEl>
                                          <p:spTgt spid="5"/>
                                        </p:tgtEl>
                                      </p:cBhvr>
                                    </p:animEffect>
                                  </p:childTnLst>
                                </p:cTn>
                              </p:par>
                            </p:childTnLst>
                          </p:cTn>
                        </p:par>
                        <p:par>
                          <p:cTn id="30" fill="hold">
                            <p:stCondLst>
                              <p:cond delay="2000"/>
                            </p:stCondLst>
                            <p:childTnLst>
                              <p:par>
                                <p:cTn id="31" presetID="12" presetClass="entr" presetSubtype="8"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p:tgtEl>
                                          <p:spTgt spid="43"/>
                                        </p:tgtEl>
                                        <p:attrNameLst>
                                          <p:attrName>ppt_x</p:attrName>
                                        </p:attrNameLst>
                                      </p:cBhvr>
                                      <p:tavLst>
                                        <p:tav tm="0">
                                          <p:val>
                                            <p:strVal val="#ppt_x-#ppt_w*1.125000"/>
                                          </p:val>
                                        </p:tav>
                                        <p:tav tm="100000">
                                          <p:val>
                                            <p:strVal val="#ppt_x"/>
                                          </p:val>
                                        </p:tav>
                                      </p:tavLst>
                                    </p:anim>
                                    <p:animEffect transition="in" filter="wipe(right)">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0" grpId="0" animBg="1"/>
      <p:bldP spid="33" grpId="0" animBg="1"/>
      <p:bldP spid="35" grpId="0" animBg="1"/>
      <p:bldP spid="5" grpId="0"/>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434812501"/>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PKD</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Tujuan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Meneruskan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tingkat</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kaderisasi</a:t>
                      </a:r>
                      <a:r>
                        <a:rPr lang="en-US" sz="1800" dirty="0">
                          <a:effectLst/>
                          <a:latin typeface="Arial Narrow" panose="020B0606020202030204" pitchFamily="34" charset="0"/>
                          <a:ea typeface="Calibri" panose="020F0502020204030204" pitchFamily="34" charset="0"/>
                        </a:rPr>
                        <a:t> formal</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Umum</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11-14 </a:t>
                      </a:r>
                      <a:r>
                        <a:rPr lang="en-US" sz="1800" dirty="0" err="1">
                          <a:effectLst/>
                          <a:latin typeface="Arial Narrow" panose="020B0606020202030204" pitchFamily="34" charset="0"/>
                          <a:ea typeface="Calibri" panose="020F0502020204030204" pitchFamily="34" charset="0"/>
                        </a:rPr>
                        <a:t>Februari</a:t>
                      </a:r>
                      <a:r>
                        <a:rPr lang="en-US" sz="1800" dirty="0">
                          <a:effectLst/>
                          <a:latin typeface="Arial Narrow" panose="020B0606020202030204" pitchFamily="34" charset="0"/>
                          <a:ea typeface="Calibri" panose="020F0502020204030204" pitchFamily="34" charset="0"/>
                        </a:rPr>
                        <a:t> 2022</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685800" rtl="0" eaLnBrk="1" fontAlgn="auto" latinLnBrk="0" hangingPunct="1">
                        <a:lnSpc>
                          <a:spcPct val="107000"/>
                        </a:lnSpc>
                        <a:spcBef>
                          <a:spcPts val="0"/>
                        </a:spcBef>
                        <a:spcAft>
                          <a:spcPts val="800"/>
                        </a:spcAft>
                        <a:buClrTx/>
                        <a:buSzTx/>
                        <a:buFontTx/>
                        <a:buNone/>
                        <a:tabLst/>
                        <a:defRPr/>
                      </a:pPr>
                      <a:r>
                        <a:rPr lang="en-US" sz="1800" dirty="0">
                          <a:effectLst/>
                          <a:latin typeface="Arial Narrow" panose="020B0606020202030204" pitchFamily="34" charset="0"/>
                          <a:ea typeface="Calibri" panose="020F0502020204030204" pitchFamily="34" charset="0"/>
                        </a:rPr>
                        <a:t> HTM </a:t>
                      </a:r>
                      <a:r>
                        <a:rPr lang="en-US" sz="1800" dirty="0" err="1">
                          <a:effectLst/>
                          <a:latin typeface="Arial Narrow" panose="020B0606020202030204" pitchFamily="34" charset="0"/>
                          <a:ea typeface="Calibri" panose="020F0502020204030204" pitchFamily="34" charset="0"/>
                        </a:rPr>
                        <a:t>Peserta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Tree>
    <p:extLst>
      <p:ext uri="{BB962C8B-B14F-4D97-AF65-F5344CB8AC3E}">
        <p14:creationId xmlns:p14="http://schemas.microsoft.com/office/powerpoint/2010/main" val="24742984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E2C2B-0BF6-4CB5-9895-EF32245069E8}"/>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762000" y="666750"/>
            <a:ext cx="3733800" cy="1730375"/>
          </a:xfrm>
          <a:prstGeom prst="rect">
            <a:avLst/>
          </a:prstGeom>
          <a:noFill/>
          <a:ln>
            <a:noFill/>
          </a:ln>
        </p:spPr>
      </p:pic>
      <p:pic>
        <p:nvPicPr>
          <p:cNvPr id="3" name="Picture 2">
            <a:extLst>
              <a:ext uri="{FF2B5EF4-FFF2-40B4-BE49-F238E27FC236}">
                <a16:creationId xmlns:a16="http://schemas.microsoft.com/office/drawing/2014/main" id="{78F23F86-5270-43C6-9591-184CC5733A2F}"/>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62000" y="2584231"/>
            <a:ext cx="3867785" cy="2175510"/>
          </a:xfrm>
          <a:prstGeom prst="rect">
            <a:avLst/>
          </a:prstGeom>
          <a:noFill/>
          <a:ln>
            <a:noFill/>
          </a:ln>
        </p:spPr>
      </p:pic>
      <p:pic>
        <p:nvPicPr>
          <p:cNvPr id="4" name="Picture 3">
            <a:extLst>
              <a:ext uri="{FF2B5EF4-FFF2-40B4-BE49-F238E27FC236}">
                <a16:creationId xmlns:a16="http://schemas.microsoft.com/office/drawing/2014/main" id="{192E1B8B-B909-4666-B198-0AC9AF63117B}"/>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648202" y="666750"/>
            <a:ext cx="2638095" cy="4005690"/>
          </a:xfrm>
          <a:prstGeom prst="rect">
            <a:avLst/>
          </a:prstGeom>
          <a:noFill/>
          <a:ln>
            <a:noFill/>
          </a:ln>
        </p:spPr>
      </p:pic>
      <p:pic>
        <p:nvPicPr>
          <p:cNvPr id="5" name="Picture 4">
            <a:extLst>
              <a:ext uri="{FF2B5EF4-FFF2-40B4-BE49-F238E27FC236}">
                <a16:creationId xmlns:a16="http://schemas.microsoft.com/office/drawing/2014/main" id="{3CDC88F1-8A22-4F91-8D1B-5A78B8136224}"/>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7438698" y="666750"/>
            <a:ext cx="1552901" cy="3048000"/>
          </a:xfrm>
          <a:prstGeom prst="rect">
            <a:avLst/>
          </a:prstGeom>
          <a:noFill/>
          <a:ln>
            <a:noFill/>
          </a:ln>
        </p:spPr>
      </p:pic>
    </p:spTree>
    <p:extLst>
      <p:ext uri="{BB962C8B-B14F-4D97-AF65-F5344CB8AC3E}">
        <p14:creationId xmlns:p14="http://schemas.microsoft.com/office/powerpoint/2010/main" val="34292845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3429000" y="2724150"/>
            <a:ext cx="5281318"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FOLLOW UP KADERISASI </a:t>
            </a:r>
          </a:p>
          <a:p>
            <a:pPr marL="0" lvl="1" algn="ctr"/>
            <a:r>
              <a:rPr lang="en-US" altLang="zh-CN" sz="3600" dirty="0">
                <a:solidFill>
                  <a:schemeClr val="accent1"/>
                </a:solidFill>
                <a:latin typeface="Arial Narrow" panose="020B0606020202030204" pitchFamily="34" charset="0"/>
                <a:ea typeface="+mj-ea"/>
              </a:rPr>
              <a:t>FORMAL DAN NON FORMAL</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248016401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latin typeface="Arial Narrow" panose="020B0606020202030204" pitchFamily="34" charset="0"/>
              </a:rPr>
              <a:t>FOLLOW UP</a:t>
            </a:r>
            <a:endParaRPr lang="en-ID" sz="3200" b="1" dirty="0">
              <a:latin typeface="Arial Narrow" panose="020B0606020202030204" pitchFamily="34" charset="0"/>
            </a:endParaRPr>
          </a:p>
        </p:txBody>
      </p:sp>
      <p:graphicFrame>
        <p:nvGraphicFramePr>
          <p:cNvPr id="2" name="Table 3">
            <a:extLst>
              <a:ext uri="{FF2B5EF4-FFF2-40B4-BE49-F238E27FC236}">
                <a16:creationId xmlns:a16="http://schemas.microsoft.com/office/drawing/2014/main" id="{14EB0B10-EA6F-4B39-B45E-489FA4420BA3}"/>
              </a:ext>
            </a:extLst>
          </p:cNvPr>
          <p:cNvGraphicFramePr>
            <a:graphicFrameLocks noGrp="1"/>
          </p:cNvGraphicFramePr>
          <p:nvPr>
            <p:extLst>
              <p:ext uri="{D42A27DB-BD31-4B8C-83A1-F6EECF244321}">
                <p14:modId xmlns:p14="http://schemas.microsoft.com/office/powerpoint/2010/main" val="1798144854"/>
              </p:ext>
            </p:extLst>
          </p:nvPr>
        </p:nvGraphicFramePr>
        <p:xfrm>
          <a:off x="530451" y="1480874"/>
          <a:ext cx="8083098" cy="2640330"/>
        </p:xfrm>
        <a:graphic>
          <a:graphicData uri="http://schemas.openxmlformats.org/drawingml/2006/table">
            <a:tbl>
              <a:tblPr firstRow="1" bandRow="1">
                <a:tableStyleId>{2D5ABB26-0587-4C30-8999-92F81FD0307C}</a:tableStyleId>
              </a:tblPr>
              <a:tblGrid>
                <a:gridCol w="484986">
                  <a:extLst>
                    <a:ext uri="{9D8B030D-6E8A-4147-A177-3AD203B41FA5}">
                      <a16:colId xmlns:a16="http://schemas.microsoft.com/office/drawing/2014/main" val="1030568058"/>
                    </a:ext>
                  </a:extLst>
                </a:gridCol>
                <a:gridCol w="3556563">
                  <a:extLst>
                    <a:ext uri="{9D8B030D-6E8A-4147-A177-3AD203B41FA5}">
                      <a16:colId xmlns:a16="http://schemas.microsoft.com/office/drawing/2014/main" val="3166717292"/>
                    </a:ext>
                  </a:extLst>
                </a:gridCol>
                <a:gridCol w="1616620">
                  <a:extLst>
                    <a:ext uri="{9D8B030D-6E8A-4147-A177-3AD203B41FA5}">
                      <a16:colId xmlns:a16="http://schemas.microsoft.com/office/drawing/2014/main" val="3691341871"/>
                    </a:ext>
                  </a:extLst>
                </a:gridCol>
                <a:gridCol w="2424929">
                  <a:extLst>
                    <a:ext uri="{9D8B030D-6E8A-4147-A177-3AD203B41FA5}">
                      <a16:colId xmlns:a16="http://schemas.microsoft.com/office/drawing/2014/main" val="3309088631"/>
                    </a:ext>
                  </a:extLst>
                </a:gridCol>
              </a:tblGrid>
              <a:tr h="400050">
                <a:tc>
                  <a:txBody>
                    <a:bodyPr/>
                    <a:lstStyle/>
                    <a:p>
                      <a:pPr algn="l"/>
                      <a:r>
                        <a:rPr lang="en-US" sz="1800" dirty="0">
                          <a:latin typeface="Arial Narrow" panose="020B0606020202030204" pitchFamily="34" charset="0"/>
                        </a:rPr>
                        <a:t> NO</a:t>
                      </a:r>
                      <a:endParaRPr lang="en-ID"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Arial Narrow" panose="020B0606020202030204" pitchFamily="34" charset="0"/>
                        </a:rPr>
                        <a:t>Nama </a:t>
                      </a:r>
                      <a:r>
                        <a:rPr lang="en-US" sz="1800" dirty="0" err="1">
                          <a:latin typeface="Arial Narrow" panose="020B0606020202030204" pitchFamily="34" charset="0"/>
                        </a:rPr>
                        <a:t>Kegiatan</a:t>
                      </a:r>
                      <a:endParaRPr lang="en-ID"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err="1">
                          <a:latin typeface="Arial Narrow" panose="020B0606020202030204" pitchFamily="34" charset="0"/>
                        </a:rPr>
                        <a:t>Sasaran</a:t>
                      </a:r>
                      <a:endParaRPr lang="en-ID"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latin typeface="Arial Narrow" panose="020B0606020202030204" pitchFamily="34" charset="0"/>
                        </a:rPr>
                        <a:t>Waktu</a:t>
                      </a:r>
                      <a:endParaRPr lang="en-ID" sz="1800" dirty="0">
                        <a:latin typeface="Arial Narrow" panose="020B0606020202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6043888"/>
                  </a:ext>
                </a:extLst>
              </a:tr>
              <a:tr h="400050">
                <a:tc>
                  <a:txBody>
                    <a:bodyPr/>
                    <a:lstStyle/>
                    <a:p>
                      <a:r>
                        <a:rPr lang="en-US" sz="1800" dirty="0">
                          <a:latin typeface="Arial Narrow" panose="020B0606020202030204" pitchFamily="34" charset="0"/>
                        </a:rPr>
                        <a:t>1. </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Diskusi</a:t>
                      </a:r>
                      <a:r>
                        <a:rPr lang="en-US" sz="1800" dirty="0">
                          <a:latin typeface="Arial Narrow" panose="020B0606020202030204" pitchFamily="34" charset="0"/>
                        </a:rPr>
                        <a:t> </a:t>
                      </a:r>
                      <a:r>
                        <a:rPr lang="en-US" sz="1800" dirty="0" err="1">
                          <a:latin typeface="Arial Narrow" panose="020B0606020202030204" pitchFamily="34" charset="0"/>
                        </a:rPr>
                        <a:t>Organisasi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Anggota</a:t>
                      </a:r>
                      <a:r>
                        <a:rPr lang="en-US" sz="1800" dirty="0">
                          <a:latin typeface="Arial Narrow" panose="020B0606020202030204" pitchFamily="34" charset="0"/>
                        </a:rPr>
                        <a:t> PMII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Selasa</a:t>
                      </a:r>
                      <a:r>
                        <a:rPr lang="en-US" sz="1800" dirty="0">
                          <a:latin typeface="Arial Narrow" panose="020B0606020202030204" pitchFamily="34" charset="0"/>
                        </a:rPr>
                        <a:t>, 9 </a:t>
                      </a:r>
                      <a:r>
                        <a:rPr lang="en-US" sz="1800" dirty="0" err="1">
                          <a:latin typeface="Arial Narrow" panose="020B0606020202030204" pitchFamily="34" charset="0"/>
                        </a:rPr>
                        <a:t>Agustus</a:t>
                      </a:r>
                      <a:r>
                        <a:rPr lang="en-US" sz="1800" dirty="0">
                          <a:latin typeface="Arial Narrow" panose="020B0606020202030204" pitchFamily="34" charset="0"/>
                        </a:rPr>
                        <a:t> 2023</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167017"/>
                  </a:ext>
                </a:extLst>
              </a:tr>
              <a:tr h="400050">
                <a:tc>
                  <a:txBody>
                    <a:bodyPr/>
                    <a:lstStyle/>
                    <a:p>
                      <a:r>
                        <a:rPr lang="en-US" sz="1800" dirty="0">
                          <a:latin typeface="Arial Narrow" panose="020B0606020202030204" pitchFamily="34" charset="0"/>
                        </a:rPr>
                        <a:t>2.</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Diskusi</a:t>
                      </a:r>
                      <a:r>
                        <a:rPr lang="en-US" sz="1800" dirty="0">
                          <a:latin typeface="Arial Narrow" panose="020B0606020202030204" pitchFamily="34" charset="0"/>
                        </a:rPr>
                        <a:t> Gender</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Anggota</a:t>
                      </a:r>
                      <a:r>
                        <a:rPr lang="en-US" sz="1800" dirty="0">
                          <a:latin typeface="Arial Narrow" panose="020B0606020202030204" pitchFamily="34" charset="0"/>
                        </a:rPr>
                        <a:t> PMII </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Senin</a:t>
                      </a:r>
                      <a:r>
                        <a:rPr lang="en-US" sz="1800" dirty="0">
                          <a:latin typeface="Arial Narrow" panose="020B0606020202030204" pitchFamily="34" charset="0"/>
                        </a:rPr>
                        <a:t>, 22 </a:t>
                      </a:r>
                      <a:r>
                        <a:rPr lang="en-US" sz="1800" dirty="0" err="1">
                          <a:latin typeface="Arial Narrow" panose="020B0606020202030204" pitchFamily="34" charset="0"/>
                        </a:rPr>
                        <a:t>Agustus</a:t>
                      </a:r>
                      <a:r>
                        <a:rPr lang="en-US" sz="1800" dirty="0">
                          <a:latin typeface="Arial Narrow" panose="020B0606020202030204" pitchFamily="34" charset="0"/>
                        </a:rPr>
                        <a:t> 2023</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9520497"/>
                  </a:ext>
                </a:extLst>
              </a:tr>
              <a:tr h="400050">
                <a:tc>
                  <a:txBody>
                    <a:bodyPr/>
                    <a:lstStyle/>
                    <a:p>
                      <a:r>
                        <a:rPr lang="en-US" sz="1800" dirty="0">
                          <a:latin typeface="Arial Narrow" panose="020B0606020202030204" pitchFamily="34" charset="0"/>
                        </a:rPr>
                        <a:t>3.</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Diskusi</a:t>
                      </a:r>
                      <a:r>
                        <a:rPr lang="en-US" sz="1800" dirty="0">
                          <a:latin typeface="Arial Narrow" panose="020B0606020202030204" pitchFamily="34" charset="0"/>
                        </a:rPr>
                        <a:t> Strategi </a:t>
                      </a:r>
                      <a:r>
                        <a:rPr lang="en-US" sz="1800" dirty="0" err="1">
                          <a:latin typeface="Arial Narrow" panose="020B0606020202030204" pitchFamily="34" charset="0"/>
                        </a:rPr>
                        <a:t>Pengembangan</a:t>
                      </a:r>
                      <a:r>
                        <a:rPr lang="en-US" sz="1800" dirty="0">
                          <a:latin typeface="Arial Narrow" panose="020B0606020202030204" pitchFamily="34" charset="0"/>
                        </a:rPr>
                        <a:t> PMII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Anggota</a:t>
                      </a:r>
                      <a:r>
                        <a:rPr lang="en-US" sz="1800" dirty="0">
                          <a:latin typeface="Arial Narrow" panose="020B0606020202030204" pitchFamily="34" charset="0"/>
                        </a:rPr>
                        <a:t> PMII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Senin</a:t>
                      </a:r>
                      <a:r>
                        <a:rPr lang="en-US" sz="1800" dirty="0">
                          <a:latin typeface="Arial Narrow" panose="020B0606020202030204" pitchFamily="34" charset="0"/>
                        </a:rPr>
                        <a:t>, 29 </a:t>
                      </a:r>
                      <a:r>
                        <a:rPr lang="en-US" sz="1800" dirty="0" err="1">
                          <a:latin typeface="Arial Narrow" panose="020B0606020202030204" pitchFamily="34" charset="0"/>
                        </a:rPr>
                        <a:t>Agustus</a:t>
                      </a:r>
                      <a:r>
                        <a:rPr lang="en-US" sz="1800" dirty="0">
                          <a:latin typeface="Arial Narrow" panose="020B0606020202030204" pitchFamily="34" charset="0"/>
                        </a:rPr>
                        <a:t> 2023</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6794430"/>
                  </a:ext>
                </a:extLst>
              </a:tr>
              <a:tr h="400050">
                <a:tc>
                  <a:txBody>
                    <a:bodyPr/>
                    <a:lstStyle/>
                    <a:p>
                      <a:r>
                        <a:rPr lang="en-US" sz="1800" dirty="0">
                          <a:latin typeface="Arial Narrow" panose="020B0606020202030204" pitchFamily="34" charset="0"/>
                        </a:rPr>
                        <a:t>4.</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Diskusi</a:t>
                      </a:r>
                      <a:r>
                        <a:rPr lang="en-US" sz="1800" dirty="0">
                          <a:latin typeface="Arial Narrow" panose="020B0606020202030204" pitchFamily="34" charset="0"/>
                        </a:rPr>
                        <a:t> </a:t>
                      </a:r>
                      <a:r>
                        <a:rPr lang="en-US" sz="1800" dirty="0" err="1">
                          <a:latin typeface="Arial Narrow" panose="020B0606020202030204" pitchFamily="34" charset="0"/>
                        </a:rPr>
                        <a:t>Filsafat</a:t>
                      </a:r>
                      <a:r>
                        <a:rPr lang="en-US" sz="1800" dirty="0">
                          <a:latin typeface="Arial Narrow" panose="020B0606020202030204" pitchFamily="34" charset="0"/>
                        </a:rPr>
                        <a:t> </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Anggota</a:t>
                      </a:r>
                      <a:r>
                        <a:rPr lang="en-US" sz="1800" dirty="0">
                          <a:latin typeface="Arial Narrow" panose="020B0606020202030204" pitchFamily="34" charset="0"/>
                        </a:rPr>
                        <a:t> PMII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Senin</a:t>
                      </a:r>
                      <a:r>
                        <a:rPr lang="en-US" sz="1800" dirty="0">
                          <a:latin typeface="Arial Narrow" panose="020B0606020202030204" pitchFamily="34" charset="0"/>
                        </a:rPr>
                        <a:t>, 12 September 2022</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0281346"/>
                  </a:ext>
                </a:extLst>
              </a:tr>
              <a:tr h="400050">
                <a:tc>
                  <a:txBody>
                    <a:bodyPr/>
                    <a:lstStyle/>
                    <a:p>
                      <a:r>
                        <a:rPr lang="en-US" sz="1800" dirty="0">
                          <a:latin typeface="Arial Narrow" panose="020B0606020202030204" pitchFamily="34" charset="0"/>
                        </a:rPr>
                        <a:t>5.</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Diskusi</a:t>
                      </a:r>
                      <a:r>
                        <a:rPr lang="en-US" sz="1800" dirty="0">
                          <a:latin typeface="Arial Narrow" panose="020B0606020202030204" pitchFamily="34" charset="0"/>
                        </a:rPr>
                        <a:t> Pendidikan</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Anggota</a:t>
                      </a:r>
                      <a:r>
                        <a:rPr lang="en-US" sz="1800" dirty="0">
                          <a:latin typeface="Arial Narrow" panose="020B0606020202030204" pitchFamily="34" charset="0"/>
                        </a:rPr>
                        <a:t> PMII</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err="1">
                          <a:latin typeface="Arial Narrow" panose="020B0606020202030204" pitchFamily="34" charset="0"/>
                        </a:rPr>
                        <a:t>Jumat</a:t>
                      </a:r>
                      <a:r>
                        <a:rPr lang="en-US" sz="1800" dirty="0">
                          <a:latin typeface="Arial Narrow" panose="020B0606020202030204" pitchFamily="34" charset="0"/>
                        </a:rPr>
                        <a:t>, 11 </a:t>
                      </a:r>
                      <a:r>
                        <a:rPr lang="en-US" sz="1800" dirty="0" err="1">
                          <a:latin typeface="Arial Narrow" panose="020B0606020202030204" pitchFamily="34" charset="0"/>
                        </a:rPr>
                        <a:t>Februari</a:t>
                      </a:r>
                      <a:r>
                        <a:rPr lang="en-US" sz="1800" dirty="0">
                          <a:latin typeface="Arial Narrow" panose="020B0606020202030204" pitchFamily="34" charset="0"/>
                        </a:rPr>
                        <a:t> 2022</a:t>
                      </a:r>
                      <a:endParaRPr lang="en-ID" sz="18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7075326"/>
                  </a:ext>
                </a:extLst>
              </a:tr>
            </a:tbl>
          </a:graphicData>
        </a:graphic>
      </p:graphicFrame>
    </p:spTree>
    <p:extLst>
      <p:ext uri="{BB962C8B-B14F-4D97-AF65-F5344CB8AC3E}">
        <p14:creationId xmlns:p14="http://schemas.microsoft.com/office/powerpoint/2010/main" val="265893581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err="1">
                <a:latin typeface="Arial Narrow" panose="020B0606020202030204" pitchFamily="34" charset="0"/>
              </a:rPr>
              <a:t>Dokumentasi</a:t>
            </a:r>
            <a:endParaRPr lang="en-ID" sz="3200" b="1" dirty="0">
              <a:latin typeface="Arial Narrow" panose="020B0606020202030204" pitchFamily="34" charset="0"/>
            </a:endParaRPr>
          </a:p>
        </p:txBody>
      </p:sp>
      <p:pic>
        <p:nvPicPr>
          <p:cNvPr id="5" name="Picture 4">
            <a:extLst>
              <a:ext uri="{FF2B5EF4-FFF2-40B4-BE49-F238E27FC236}">
                <a16:creationId xmlns:a16="http://schemas.microsoft.com/office/drawing/2014/main" id="{7EB448B9-8A28-4B00-8B7C-44EBDF8840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45546"/>
            <a:ext cx="2111059" cy="2633686"/>
          </a:xfrm>
          <a:prstGeom prst="rect">
            <a:avLst/>
          </a:prstGeom>
        </p:spPr>
      </p:pic>
      <p:pic>
        <p:nvPicPr>
          <p:cNvPr id="7" name="Picture 6">
            <a:extLst>
              <a:ext uri="{FF2B5EF4-FFF2-40B4-BE49-F238E27FC236}">
                <a16:creationId xmlns:a16="http://schemas.microsoft.com/office/drawing/2014/main" id="{0DE97D87-D30B-4014-9D99-05E6A81274E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2698" y="1408991"/>
            <a:ext cx="2133102" cy="2658219"/>
          </a:xfrm>
          <a:prstGeom prst="rect">
            <a:avLst/>
          </a:prstGeom>
        </p:spPr>
      </p:pic>
      <p:pic>
        <p:nvPicPr>
          <p:cNvPr id="13" name="Picture 12">
            <a:extLst>
              <a:ext uri="{FF2B5EF4-FFF2-40B4-BE49-F238E27FC236}">
                <a16:creationId xmlns:a16="http://schemas.microsoft.com/office/drawing/2014/main" id="{8F9AC1F6-1BEC-4B3E-A412-446B1FF96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0" y="1408991"/>
            <a:ext cx="2114616" cy="2633686"/>
          </a:xfrm>
          <a:prstGeom prst="rect">
            <a:avLst/>
          </a:prstGeom>
        </p:spPr>
      </p:pic>
      <p:pic>
        <p:nvPicPr>
          <p:cNvPr id="16" name="Picture 15">
            <a:extLst>
              <a:ext uri="{FF2B5EF4-FFF2-40B4-BE49-F238E27FC236}">
                <a16:creationId xmlns:a16="http://schemas.microsoft.com/office/drawing/2014/main" id="{6A25B063-621D-4954-8BF3-9DAD1A8D38C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4396" y="2366222"/>
            <a:ext cx="2133103" cy="2685130"/>
          </a:xfrm>
          <a:prstGeom prst="rect">
            <a:avLst/>
          </a:prstGeom>
        </p:spPr>
      </p:pic>
    </p:spTree>
    <p:extLst>
      <p:ext uri="{BB962C8B-B14F-4D97-AF65-F5344CB8AC3E}">
        <p14:creationId xmlns:p14="http://schemas.microsoft.com/office/powerpoint/2010/main" val="421197456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1776714" y="2789143"/>
            <a:ext cx="7236661"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PENDAYAGUNAAN APERARATUR</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27722549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2239731397"/>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Pendataan Inventaris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Tujuan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Memudahkan pengelolaan inventaris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Bulanan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
        <p:nvSpPr>
          <p:cNvPr id="7" name="Rectangle: Diagonal Corners Rounded 6">
            <a:extLst>
              <a:ext uri="{FF2B5EF4-FFF2-40B4-BE49-F238E27FC236}">
                <a16:creationId xmlns:a16="http://schemas.microsoft.com/office/drawing/2014/main" id="{C026487B-14AA-4EC0-B3A5-603DAEB9F207}"/>
              </a:ext>
            </a:extLst>
          </p:cNvPr>
          <p:cNvSpPr/>
          <p:nvPr/>
        </p:nvSpPr>
        <p:spPr>
          <a:xfrm>
            <a:off x="-633967" y="138113"/>
            <a:ext cx="3758167"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Pendayagunaan</a:t>
            </a:r>
            <a:r>
              <a:rPr lang="en-US" sz="2000" dirty="0">
                <a:latin typeface="Arial Narrow" panose="020B0606020202030204" pitchFamily="34" charset="0"/>
              </a:rPr>
              <a:t> </a:t>
            </a:r>
            <a:r>
              <a:rPr lang="en-US" sz="2000" dirty="0" err="1">
                <a:latin typeface="Arial Narrow" panose="020B0606020202030204" pitchFamily="34" charset="0"/>
              </a:rPr>
              <a:t>Aperatur</a:t>
            </a:r>
            <a:endParaRPr lang="en-ID" sz="2000" dirty="0">
              <a:latin typeface="Arial Narrow" panose="020B0606020202030204" pitchFamily="34" charset="0"/>
            </a:endParaRPr>
          </a:p>
        </p:txBody>
      </p:sp>
    </p:spTree>
    <p:extLst>
      <p:ext uri="{BB962C8B-B14F-4D97-AF65-F5344CB8AC3E}">
        <p14:creationId xmlns:p14="http://schemas.microsoft.com/office/powerpoint/2010/main" val="251268322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515254819"/>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Pendataan Buku Perpustakaan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Memudahkan anggota mencari buku yang ada di perpustakaan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Bulanan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1 Kali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a:latin typeface="Arial Narrow" panose="020B0606020202030204" pitchFamily="34" charset="0"/>
              </a:rPr>
              <a:t>Biro </a:t>
            </a:r>
            <a:r>
              <a:rPr lang="en-US" sz="3200" dirty="0" err="1">
                <a:latin typeface="Arial Narrow" panose="020B0606020202030204" pitchFamily="34" charset="0"/>
              </a:rPr>
              <a:t>Kaderisasi</a:t>
            </a:r>
            <a:endParaRPr lang="en-ID" sz="3200" dirty="0">
              <a:latin typeface="Arial Narrow" panose="020B0606020202030204" pitchFamily="34" charset="0"/>
            </a:endParaRPr>
          </a:p>
        </p:txBody>
      </p:sp>
      <p:sp>
        <p:nvSpPr>
          <p:cNvPr id="7" name="Rectangle: Diagonal Corners Rounded 6">
            <a:extLst>
              <a:ext uri="{FF2B5EF4-FFF2-40B4-BE49-F238E27FC236}">
                <a16:creationId xmlns:a16="http://schemas.microsoft.com/office/drawing/2014/main" id="{1F9DBFDB-1EC5-40A8-B6A6-5E4414C8BCE1}"/>
              </a:ext>
            </a:extLst>
          </p:cNvPr>
          <p:cNvSpPr/>
          <p:nvPr/>
        </p:nvSpPr>
        <p:spPr>
          <a:xfrm>
            <a:off x="-633967" y="138113"/>
            <a:ext cx="3758167"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Pendayagunaan</a:t>
            </a:r>
            <a:r>
              <a:rPr lang="en-US" sz="2000" dirty="0">
                <a:latin typeface="Arial Narrow" panose="020B0606020202030204" pitchFamily="34" charset="0"/>
              </a:rPr>
              <a:t> </a:t>
            </a:r>
            <a:r>
              <a:rPr lang="en-US" sz="2000" dirty="0" err="1">
                <a:latin typeface="Arial Narrow" panose="020B0606020202030204" pitchFamily="34" charset="0"/>
              </a:rPr>
              <a:t>Aperatur</a:t>
            </a:r>
            <a:endParaRPr lang="en-ID" sz="2000" dirty="0">
              <a:latin typeface="Arial Narrow" panose="020B0606020202030204" pitchFamily="34" charset="0"/>
            </a:endParaRPr>
          </a:p>
        </p:txBody>
      </p:sp>
    </p:spTree>
    <p:extLst>
      <p:ext uri="{BB962C8B-B14F-4D97-AF65-F5344CB8AC3E}">
        <p14:creationId xmlns:p14="http://schemas.microsoft.com/office/powerpoint/2010/main" val="266264224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52400" y="1643731"/>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806146634"/>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Jasa Print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Memanfaatkan inventaris yang memiliki nilai jual untuk mendapatkan penghasilan mandiri komisariat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Umum</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633967" y="138113"/>
            <a:ext cx="3758167"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Pendayagunaan</a:t>
            </a:r>
            <a:r>
              <a:rPr lang="en-US" sz="2000" dirty="0">
                <a:latin typeface="Arial Narrow" panose="020B0606020202030204" pitchFamily="34" charset="0"/>
              </a:rPr>
              <a:t> </a:t>
            </a:r>
            <a:r>
              <a:rPr lang="en-US" sz="2000" dirty="0" err="1">
                <a:latin typeface="Arial Narrow" panose="020B0606020202030204" pitchFamily="34" charset="0"/>
              </a:rPr>
              <a:t>Aperatur</a:t>
            </a:r>
            <a:endParaRPr lang="en-ID" sz="2000" dirty="0">
              <a:latin typeface="Arial Narrow" panose="020B0606020202030204" pitchFamily="34" charset="0"/>
            </a:endParaRPr>
          </a:p>
        </p:txBody>
      </p:sp>
    </p:spTree>
    <p:extLst>
      <p:ext uri="{BB962C8B-B14F-4D97-AF65-F5344CB8AC3E}">
        <p14:creationId xmlns:p14="http://schemas.microsoft.com/office/powerpoint/2010/main" val="316272410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2574338" y="2789143"/>
            <a:ext cx="5641416"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ADVOKASI PEREMPUAN</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297249630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1348104320"/>
              </p:ext>
            </p:extLst>
          </p:nvPr>
        </p:nvGraphicFramePr>
        <p:xfrm>
          <a:off x="457200" y="305056"/>
          <a:ext cx="8280400" cy="4552694"/>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7180">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301459">
                <a:tc>
                  <a:txBody>
                    <a:bodyPr/>
                    <a:lstStyle/>
                    <a:p>
                      <a:pPr>
                        <a:lnSpc>
                          <a:spcPct val="107000"/>
                        </a:lnSpc>
                        <a:spcAft>
                          <a:spcPts val="800"/>
                        </a:spcAft>
                      </a:pPr>
                      <a:r>
                        <a:rPr lang="id-ID" sz="1400" b="1"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id-ID" sz="1400" b="1" dirty="0">
                          <a:effectLst/>
                          <a:latin typeface="Arial Narrow" panose="020B0606020202030204" pitchFamily="34" charset="0"/>
                        </a:rPr>
                        <a:t>BIRO INTERNAL</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a:effectLst/>
                          <a:latin typeface="Arial Narrow" panose="020B0606020202030204" pitchFamily="34" charset="0"/>
                        </a:rPr>
                        <a:t> </a:t>
                      </a:r>
                      <a:endParaRPr lang="en-ID" sz="140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tc>
                  <a:txBody>
                    <a:bodyPr/>
                    <a:lstStyle/>
                    <a:p>
                      <a:endParaRPr lang="id-ID" sz="140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211367690"/>
                  </a:ext>
                </a:extLst>
              </a:tr>
              <a:tr h="411005">
                <a:tc>
                  <a:txBody>
                    <a:bodyPr/>
                    <a:lstStyle/>
                    <a:p>
                      <a:pPr>
                        <a:lnSpc>
                          <a:spcPct val="107000"/>
                        </a:lnSpc>
                        <a:spcAft>
                          <a:spcPts val="800"/>
                        </a:spcAft>
                      </a:pPr>
                      <a:r>
                        <a:rPr lang="id-ID" sz="1400" b="1" dirty="0">
                          <a:effectLst/>
                          <a:latin typeface="Arial Narrow" panose="020B0606020202030204" pitchFamily="34" charset="0"/>
                        </a:rPr>
                        <a:t>1.</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gn="ctr">
                        <a:lnSpc>
                          <a:spcPct val="107000"/>
                        </a:lnSpc>
                        <a:spcAft>
                          <a:spcPts val="800"/>
                        </a:spcAft>
                      </a:pPr>
                      <a:r>
                        <a:rPr lang="id-ID" sz="1400" b="1" dirty="0">
                          <a:effectLst/>
                          <a:latin typeface="Arial Narrow" panose="020B0606020202030204" pitchFamily="34" charset="0"/>
                        </a:rPr>
                        <a:t>Biro Kaderisasi</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endParaRPr lang="id-ID"/>
                    </a:p>
                  </a:txBody>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extLst>
                  <a:ext uri="{0D108BD9-81ED-4DB2-BD59-A6C34878D82A}">
                    <a16:rowId xmlns:a16="http://schemas.microsoft.com/office/drawing/2014/main" val="1406195282"/>
                  </a:ext>
                </a:extLst>
              </a:tr>
              <a:tr h="2697867">
                <a:tc>
                  <a:txBody>
                    <a:bodyPr/>
                    <a:lstStyle/>
                    <a:p>
                      <a:pPr>
                        <a:lnSpc>
                          <a:spcPct val="107000"/>
                        </a:lnSpc>
                        <a:spcAft>
                          <a:spcPts val="800"/>
                        </a:spcAft>
                      </a:pPr>
                      <a:r>
                        <a:rPr lang="id-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342900" lvl="0" indent="-342900">
                        <a:lnSpc>
                          <a:spcPct val="107000"/>
                        </a:lnSpc>
                        <a:buFont typeface="+mj-lt"/>
                        <a:buAutoNum type="arabicPeriod"/>
                      </a:pPr>
                      <a:r>
                        <a:rPr lang="id-ID" sz="1400" dirty="0">
                          <a:effectLst/>
                          <a:latin typeface="Arial Narrow" panose="020B0606020202030204" pitchFamily="34" charset="0"/>
                        </a:rPr>
                        <a:t>Meminta dan merekap data</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Monitoring Anggota</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Pelatihan Photografis</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Pelatihan Makalah</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Kaderisasi di Mapram</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Pelatihan Desain Grafis</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Diskusi dan Nobar G30/S PKI</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Mapaba</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Mengkaji Arti Menjadi Mahasiswa</a:t>
                      </a:r>
                      <a:endParaRPr lang="en-ID" sz="1400" dirty="0">
                        <a:effectLst/>
                        <a:latin typeface="Arial Narrow" panose="020B0606020202030204" pitchFamily="34" charset="0"/>
                      </a:endParaRPr>
                    </a:p>
                    <a:p>
                      <a:pPr marL="342900" lvl="0" indent="-342900">
                        <a:lnSpc>
                          <a:spcPct val="107000"/>
                        </a:lnSpc>
                        <a:buFont typeface="+mj-lt"/>
                        <a:buAutoNum type="arabicPeriod"/>
                      </a:pPr>
                      <a:r>
                        <a:rPr lang="id-ID" sz="1400" dirty="0">
                          <a:effectLst/>
                          <a:latin typeface="Arial Narrow" panose="020B0606020202030204" pitchFamily="34" charset="0"/>
                        </a:rPr>
                        <a:t>PKD</a:t>
                      </a:r>
                      <a:endParaRPr lang="en-ID" sz="1400" dirty="0">
                        <a:effectLst/>
                        <a:latin typeface="Arial Narrow" panose="020B0606020202030204" pitchFamily="34" charset="0"/>
                      </a:endParaRPr>
                    </a:p>
                    <a:p>
                      <a:pPr marL="342900" lvl="0" indent="-342900">
                        <a:lnSpc>
                          <a:spcPct val="107000"/>
                        </a:lnSpc>
                        <a:spcAft>
                          <a:spcPts val="800"/>
                        </a:spcAft>
                        <a:buFont typeface="+mj-lt"/>
                        <a:buAutoNum type="arabicPeriod"/>
                      </a:pPr>
                      <a:r>
                        <a:rPr lang="id-ID" sz="1400" dirty="0">
                          <a:effectLst/>
                          <a:latin typeface="Arial Narrow" panose="020B0606020202030204" pitchFamily="34" charset="0"/>
                        </a:rPr>
                        <a:t>Pelatihan Publik Speaking</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Seluruh</a:t>
                      </a:r>
                      <a:r>
                        <a:rPr lang="en-ID" sz="1400" dirty="0">
                          <a:effectLst/>
                          <a:latin typeface="Arial Narrow" panose="020B0606020202030204" pitchFamily="34" charset="0"/>
                          <a:ea typeface="Calibri" panose="020F0502020204030204" pitchFamily="34" charset="0"/>
                          <a:cs typeface="Arial" panose="020B0604020202020204" pitchFamily="34" charset="0"/>
                        </a:rPr>
                        <a:t> </a:t>
                      </a:r>
                      <a:r>
                        <a:rPr lang="en-ID" sz="1400" dirty="0" err="1">
                          <a:effectLst/>
                          <a:latin typeface="Arial Narrow" panose="020B0606020202030204" pitchFamily="34" charset="0"/>
                          <a:ea typeface="Calibri" panose="020F0502020204030204" pitchFamily="34" charset="0"/>
                          <a:cs typeface="Arial" panose="020B0604020202020204" pitchFamily="34" charset="0"/>
                        </a:rPr>
                        <a:t>Anggota</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Anggota</a:t>
                      </a:r>
                      <a:r>
                        <a:rPr lang="en-ID" sz="1400" dirty="0">
                          <a:effectLst/>
                          <a:latin typeface="Arial Narrow" panose="020B0606020202030204" pitchFamily="34" charset="0"/>
                          <a:ea typeface="Calibri" panose="020F0502020204030204" pitchFamily="34" charset="0"/>
                          <a:cs typeface="Arial" panose="020B0604020202020204" pitchFamily="34" charset="0"/>
                        </a:rPr>
                        <a:t> </a:t>
                      </a:r>
                      <a:r>
                        <a:rPr lang="en-ID" sz="1400" dirty="0" err="1">
                          <a:effectLst/>
                          <a:latin typeface="Arial Narrow" panose="020B0606020202030204" pitchFamily="34" charset="0"/>
                          <a:ea typeface="Calibri" panose="020F0502020204030204" pitchFamily="34" charset="0"/>
                          <a:cs typeface="Arial" panose="020B0604020202020204" pitchFamily="34" charset="0"/>
                        </a:rPr>
                        <a:t>Baru</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Umum</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Umum</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Mahasiswa</a:t>
                      </a:r>
                      <a:r>
                        <a:rPr lang="en-ID" sz="1400" dirty="0">
                          <a:effectLst/>
                          <a:latin typeface="Arial Narrow" panose="020B0606020202030204" pitchFamily="34" charset="0"/>
                          <a:ea typeface="Calibri" panose="020F0502020204030204" pitchFamily="34" charset="0"/>
                          <a:cs typeface="Arial" panose="020B0604020202020204" pitchFamily="34" charset="0"/>
                        </a:rPr>
                        <a:t> </a:t>
                      </a:r>
                      <a:r>
                        <a:rPr lang="en-ID" sz="1400" dirty="0" err="1">
                          <a:effectLst/>
                          <a:latin typeface="Arial Narrow" panose="020B0606020202030204" pitchFamily="34" charset="0"/>
                          <a:ea typeface="Calibri" panose="020F0502020204030204" pitchFamily="34" charset="0"/>
                          <a:cs typeface="Arial" panose="020B0604020202020204" pitchFamily="34" charset="0"/>
                        </a:rPr>
                        <a:t>Baru</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Umum</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Umum</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Anggota</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en-ID" sz="1400" dirty="0" err="1">
                          <a:effectLst/>
                          <a:latin typeface="Arial Narrow" panose="020B0606020202030204" pitchFamily="34" charset="0"/>
                          <a:ea typeface="Calibri" panose="020F0502020204030204" pitchFamily="34" charset="0"/>
                          <a:cs typeface="Arial" panose="020B0604020202020204" pitchFamily="34" charset="0"/>
                        </a:rPr>
                        <a:t>Umum</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121290709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2786211192"/>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Peringatan Hari Kartini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Meningkatkan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kesadaran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akan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pentingnya</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optimalisasi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peran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perempuan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dalam</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bermasyarakat</a:t>
                      </a:r>
                      <a:r>
                        <a:rPr lang="en-US" sz="1800" dirty="0">
                          <a:effectLst/>
                          <a:latin typeface="Arial Narrow" panose="020B0606020202030204" pitchFamily="34" charset="0"/>
                          <a:ea typeface="Calibri" panose="020F0502020204030204" pitchFamily="34" charset="0"/>
                        </a:rPr>
                        <a:t> dan </a:t>
                      </a:r>
                      <a:r>
                        <a:rPr lang="en-US" sz="1800" dirty="0" err="1">
                          <a:effectLst/>
                          <a:latin typeface="Arial Narrow" panose="020B0606020202030204" pitchFamily="34" charset="0"/>
                          <a:ea typeface="Calibri" panose="020F0502020204030204" pitchFamily="34" charset="0"/>
                        </a:rPr>
                        <a:t>berPMII</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Anggota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Jum’at, 22 April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Iuran dan 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409575" y="124048"/>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Advokasi</a:t>
            </a:r>
            <a:r>
              <a:rPr lang="en-US" sz="2000" dirty="0">
                <a:latin typeface="Arial Narrow" panose="020B0606020202030204" pitchFamily="34" charset="0"/>
              </a:rPr>
              <a:t> Perempuan</a:t>
            </a:r>
            <a:endParaRPr lang="en-ID" sz="2000" dirty="0">
              <a:latin typeface="Arial Narrow" panose="020B0606020202030204" pitchFamily="34" charset="0"/>
            </a:endParaRPr>
          </a:p>
        </p:txBody>
      </p:sp>
    </p:spTree>
    <p:extLst>
      <p:ext uri="{BB962C8B-B14F-4D97-AF65-F5344CB8AC3E}">
        <p14:creationId xmlns:p14="http://schemas.microsoft.com/office/powerpoint/2010/main" val="160565988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4D6B46-CCBD-47C4-9405-AEA2A04FD9D4}"/>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914400" y="857250"/>
            <a:ext cx="2743200" cy="3429000"/>
          </a:xfrm>
          <a:prstGeom prst="rect">
            <a:avLst/>
          </a:prstGeom>
          <a:noFill/>
          <a:ln>
            <a:noFill/>
          </a:ln>
        </p:spPr>
      </p:pic>
      <p:pic>
        <p:nvPicPr>
          <p:cNvPr id="3" name="Picture 2">
            <a:extLst>
              <a:ext uri="{FF2B5EF4-FFF2-40B4-BE49-F238E27FC236}">
                <a16:creationId xmlns:a16="http://schemas.microsoft.com/office/drawing/2014/main" id="{B533ABE4-CF6F-406D-A6C1-47E4B51D9783}"/>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191000" y="1657350"/>
            <a:ext cx="3630930" cy="2042160"/>
          </a:xfrm>
          <a:prstGeom prst="rect">
            <a:avLst/>
          </a:prstGeom>
          <a:noFill/>
          <a:ln>
            <a:noFill/>
          </a:ln>
        </p:spPr>
      </p:pic>
    </p:spTree>
    <p:extLst>
      <p:ext uri="{BB962C8B-B14F-4D97-AF65-F5344CB8AC3E}">
        <p14:creationId xmlns:p14="http://schemas.microsoft.com/office/powerpoint/2010/main" val="371166573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736228200"/>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Nama Program </a:t>
                      </a:r>
                      <a:r>
                        <a:rPr lang="en-US" sz="1800" dirty="0" err="1">
                          <a:effectLst/>
                          <a:latin typeface="Arial Narrow" panose="020B0606020202030204" pitchFamily="34" charset="0"/>
                          <a:ea typeface="Calibri" panose="020F0502020204030204" pitchFamily="34" charset="0"/>
                        </a:rPr>
                        <a:t>Kerja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Pengembangan Potensi Kopri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Melakukan Pendampingan Kaderisasi dan Meningkatkan Potensi Anggota PMII Putri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Anggota Putri (Sahabati)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409575" y="124048"/>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Advokasi</a:t>
            </a:r>
            <a:r>
              <a:rPr lang="en-US" sz="2000" dirty="0">
                <a:latin typeface="Arial Narrow" panose="020B0606020202030204" pitchFamily="34" charset="0"/>
              </a:rPr>
              <a:t> Perempuan</a:t>
            </a:r>
            <a:endParaRPr lang="en-ID" sz="2000" dirty="0">
              <a:latin typeface="Arial Narrow" panose="020B0606020202030204" pitchFamily="34" charset="0"/>
            </a:endParaRPr>
          </a:p>
        </p:txBody>
      </p:sp>
    </p:spTree>
    <p:extLst>
      <p:ext uri="{BB962C8B-B14F-4D97-AF65-F5344CB8AC3E}">
        <p14:creationId xmlns:p14="http://schemas.microsoft.com/office/powerpoint/2010/main" val="355395525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314415895"/>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Nama Program </a:t>
                      </a:r>
                      <a:r>
                        <a:rPr lang="en-US" sz="1800" dirty="0" err="1">
                          <a:effectLst/>
                          <a:latin typeface="Arial Narrow" panose="020B0606020202030204" pitchFamily="34" charset="0"/>
                          <a:ea typeface="Calibri" panose="020F0502020204030204" pitchFamily="34" charset="0"/>
                        </a:rPr>
                        <a:t>Kerja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Harlah KOPRI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Meningkatkan rasa cinta dan bangga terhadap kopri di PMII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Anggota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Jum’at, 25 November 2022</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Realisasi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Kegiatan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Iuran dan Kas</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409575" y="124048"/>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Advokasi</a:t>
            </a:r>
            <a:r>
              <a:rPr lang="en-US" sz="2000" dirty="0">
                <a:latin typeface="Arial Narrow" panose="020B0606020202030204" pitchFamily="34" charset="0"/>
              </a:rPr>
              <a:t> Perempuan</a:t>
            </a:r>
            <a:endParaRPr lang="en-ID" sz="2000" dirty="0">
              <a:latin typeface="Arial Narrow" panose="020B0606020202030204" pitchFamily="34" charset="0"/>
            </a:endParaRPr>
          </a:p>
        </p:txBody>
      </p:sp>
    </p:spTree>
    <p:extLst>
      <p:ext uri="{BB962C8B-B14F-4D97-AF65-F5344CB8AC3E}">
        <p14:creationId xmlns:p14="http://schemas.microsoft.com/office/powerpoint/2010/main" val="79196966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F9D23D-DE8A-40CC-9459-217AE037E80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533400" y="413845"/>
            <a:ext cx="3200400" cy="4215305"/>
          </a:xfrm>
          <a:prstGeom prst="rect">
            <a:avLst/>
          </a:prstGeom>
          <a:noFill/>
          <a:ln>
            <a:noFill/>
          </a:ln>
        </p:spPr>
      </p:pic>
      <p:pic>
        <p:nvPicPr>
          <p:cNvPr id="3" name="Picture 2">
            <a:extLst>
              <a:ext uri="{FF2B5EF4-FFF2-40B4-BE49-F238E27FC236}">
                <a16:creationId xmlns:a16="http://schemas.microsoft.com/office/drawing/2014/main" id="{92AD88E1-2D99-4932-9F10-BD94AD6F51D7}"/>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4196255" y="438150"/>
            <a:ext cx="3276600" cy="2057400"/>
          </a:xfrm>
          <a:prstGeom prst="rect">
            <a:avLst/>
          </a:prstGeom>
          <a:noFill/>
          <a:ln>
            <a:noFill/>
          </a:ln>
        </p:spPr>
      </p:pic>
      <p:pic>
        <p:nvPicPr>
          <p:cNvPr id="4" name="Picture 3">
            <a:extLst>
              <a:ext uri="{FF2B5EF4-FFF2-40B4-BE49-F238E27FC236}">
                <a16:creationId xmlns:a16="http://schemas.microsoft.com/office/drawing/2014/main" id="{CF023633-EB32-4F27-8622-3424A2DDD4F8}"/>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4198883" y="2647950"/>
            <a:ext cx="3273972" cy="1904999"/>
          </a:xfrm>
          <a:prstGeom prst="rect">
            <a:avLst/>
          </a:prstGeom>
          <a:noFill/>
          <a:ln>
            <a:noFill/>
          </a:ln>
        </p:spPr>
      </p:pic>
    </p:spTree>
    <p:extLst>
      <p:ext uri="{BB962C8B-B14F-4D97-AF65-F5344CB8AC3E}">
        <p14:creationId xmlns:p14="http://schemas.microsoft.com/office/powerpoint/2010/main" val="329549749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3429603" y="2789143"/>
            <a:ext cx="3930884"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MENDIGFODIG</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307561725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671702048"/>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Nama Proker</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solidFill>
                            <a:srgbClr val="000000"/>
                          </a:solidFill>
                          <a:effectLst/>
                          <a:latin typeface="Arial Narrow" panose="020B0606020202030204" pitchFamily="34" charset="0"/>
                          <a:ea typeface="Calibri" panose="020F0502020204030204" pitchFamily="34" charset="0"/>
                          <a:cs typeface="Calibri" panose="020F0502020204030204" pitchFamily="34" charset="0"/>
                        </a:rPr>
                        <a:t>Kelas Desain Grafis</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Tujuan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Wadah belajar desain grafis &amp; regenerasi SDM desain untuk PMII</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Sasaran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Internal PMII &amp; Umum</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Pelaksanaan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Sabtu, 22 Oktober 2022</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Tempat</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Basecamp PMII Arya Suralaya</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Realisasi Kegiatan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Terlaksana</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Anggaran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Calibri" panose="020F0502020204030204" pitchFamily="34" charset="0"/>
                        </a:rPr>
                        <a:t>Sumber Anggaran</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dirty="0">
                          <a:effectLst/>
                          <a:latin typeface="Arial Narrow" panose="020B0606020202030204" pitchFamily="34" charset="0"/>
                          <a:ea typeface="Calibri" panose="020F0502020204030204" pitchFamily="34" charset="0"/>
                          <a:cs typeface="Calibri" panose="020F0502020204030204" pitchFamily="34" charset="0"/>
                        </a:rPr>
                        <a:t>-</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1178325"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Mendigfodig</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22606574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90C24-576B-4E5E-B5B1-E70D62CCF9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2728359"/>
            <a:ext cx="2908460" cy="2181345"/>
          </a:xfrm>
          <a:prstGeom prst="rect">
            <a:avLst/>
          </a:prstGeom>
        </p:spPr>
      </p:pic>
      <p:pic>
        <p:nvPicPr>
          <p:cNvPr id="5" name="Picture 4">
            <a:extLst>
              <a:ext uri="{FF2B5EF4-FFF2-40B4-BE49-F238E27FC236}">
                <a16:creationId xmlns:a16="http://schemas.microsoft.com/office/drawing/2014/main" id="{AD423452-3D4C-42D5-9BC1-E2C4AC8707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200" y="209550"/>
            <a:ext cx="2629890" cy="4675909"/>
          </a:xfrm>
          <a:prstGeom prst="rect">
            <a:avLst/>
          </a:prstGeom>
        </p:spPr>
      </p:pic>
      <p:pic>
        <p:nvPicPr>
          <p:cNvPr id="7" name="Picture 6">
            <a:extLst>
              <a:ext uri="{FF2B5EF4-FFF2-40B4-BE49-F238E27FC236}">
                <a16:creationId xmlns:a16="http://schemas.microsoft.com/office/drawing/2014/main" id="{B8D31CA0-F061-4D15-8C49-AACFB89171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6800" y="366099"/>
            <a:ext cx="2908460" cy="2181345"/>
          </a:xfrm>
          <a:prstGeom prst="rect">
            <a:avLst/>
          </a:prstGeom>
        </p:spPr>
      </p:pic>
    </p:spTree>
    <p:extLst>
      <p:ext uri="{BB962C8B-B14F-4D97-AF65-F5344CB8AC3E}">
        <p14:creationId xmlns:p14="http://schemas.microsoft.com/office/powerpoint/2010/main" val="154668640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940569110"/>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Nama Proker</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solidFill>
                            <a:srgbClr val="000000"/>
                          </a:solidFill>
                          <a:effectLst/>
                          <a:latin typeface="Arial Narrow" panose="020B0606020202030204" pitchFamily="34" charset="0"/>
                          <a:ea typeface="Calibri" panose="020F0502020204030204" pitchFamily="34" charset="0"/>
                          <a:cs typeface="Andalus" panose="02020603050405020304" pitchFamily="18" charset="-78"/>
                        </a:rPr>
                        <a:t>Pengelolaan Sosial media (Instagram)</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ID" sz="1800" dirty="0" err="1">
                          <a:effectLst/>
                          <a:latin typeface="Arial Narrow" panose="020B0606020202030204" pitchFamily="34" charset="0"/>
                          <a:ea typeface="Calibri" panose="020F0502020204030204" pitchFamily="34" charset="0"/>
                          <a:cs typeface="Andalus" panose="02020603050405020304" pitchFamily="18" charset="-78"/>
                        </a:rPr>
                        <a:t>Tujuan</a:t>
                      </a:r>
                      <a:endParaRPr lang="en-ID" sz="1600" dirty="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Media Promosi, publikasi, &amp; dokumentasi Komisariat Arya Suralaya</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Sasaran</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Umum</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Pelaksanaan</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Satu periode</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Tempat</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Instagram</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Realisasi Kegiatan</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Terlaksana</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Anggaran</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a:effectLst/>
                          <a:latin typeface="Arial Narrow" panose="020B0606020202030204" pitchFamily="34" charset="0"/>
                          <a:ea typeface="Calibri" panose="020F0502020204030204" pitchFamily="34" charset="0"/>
                          <a:cs typeface="Andalus" panose="02020603050405020304" pitchFamily="18" charset="-78"/>
                        </a:rPr>
                        <a:t>-</a:t>
                      </a:r>
                      <a:endParaRPr lang="en-ID" sz="160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ID" sz="1800" dirty="0" err="1">
                          <a:effectLst/>
                          <a:latin typeface="Arial Narrow" panose="020B0606020202030204" pitchFamily="34" charset="0"/>
                          <a:ea typeface="Calibri" panose="020F0502020204030204" pitchFamily="34" charset="0"/>
                          <a:cs typeface="Andalus" panose="02020603050405020304" pitchFamily="18" charset="-78"/>
                        </a:rPr>
                        <a:t>Sumber</a:t>
                      </a:r>
                      <a:r>
                        <a:rPr lang="en-ID" sz="1800" dirty="0">
                          <a:effectLst/>
                          <a:latin typeface="Arial Narrow" panose="020B0606020202030204" pitchFamily="34" charset="0"/>
                          <a:ea typeface="Calibri" panose="020F0502020204030204" pitchFamily="34" charset="0"/>
                          <a:cs typeface="Andalus" panose="02020603050405020304" pitchFamily="18" charset="-78"/>
                        </a:rPr>
                        <a:t> </a:t>
                      </a:r>
                      <a:r>
                        <a:rPr lang="en-ID" sz="1800" dirty="0" err="1">
                          <a:effectLst/>
                          <a:latin typeface="Arial Narrow" panose="020B0606020202030204" pitchFamily="34" charset="0"/>
                          <a:ea typeface="Calibri" panose="020F0502020204030204" pitchFamily="34" charset="0"/>
                          <a:cs typeface="Andalus" panose="02020603050405020304" pitchFamily="18" charset="-78"/>
                        </a:rPr>
                        <a:t>Anggaran</a:t>
                      </a:r>
                      <a:endParaRPr lang="en-ID" sz="1600" dirty="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ID" sz="1800" dirty="0">
                          <a:effectLst/>
                          <a:latin typeface="Arial Narrow" panose="020B0606020202030204" pitchFamily="34" charset="0"/>
                          <a:ea typeface="Calibri" panose="020F0502020204030204" pitchFamily="34" charset="0"/>
                          <a:cs typeface="Andalus" panose="02020603050405020304" pitchFamily="18" charset="-78"/>
                        </a:rPr>
                        <a:t>-</a:t>
                      </a:r>
                      <a:endParaRPr lang="en-ID" sz="1600" dirty="0">
                        <a:effectLst/>
                        <a:latin typeface="Arial Narrow" panose="020B0606020202030204" pitchFamily="34" charset="0"/>
                        <a:ea typeface="Calibri" panose="020F0502020204030204" pitchFamily="34" charset="0"/>
                        <a:cs typeface="Andalus" panose="02020603050405020304" pitchFamily="18" charset="-78"/>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1178325"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a:t>
            </a:r>
            <a:r>
              <a:rPr lang="en-US" sz="2000" dirty="0" err="1">
                <a:latin typeface="Arial Narrow" panose="020B0606020202030204" pitchFamily="34" charset="0"/>
              </a:rPr>
              <a:t>Mendigfodig</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3290667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762000" y="2862836"/>
            <a:ext cx="8119402"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OKP DAN HUB. KOMUNIKASI KAMPUS</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398296582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3258785045"/>
              </p:ext>
            </p:extLst>
          </p:nvPr>
        </p:nvGraphicFramePr>
        <p:xfrm>
          <a:off x="457200" y="666750"/>
          <a:ext cx="8280400" cy="3849304"/>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7180">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411005">
                <a:tc>
                  <a:txBody>
                    <a:bodyPr/>
                    <a:lstStyle/>
                    <a:p>
                      <a:pP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2.</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gn="ct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Biro Pendayagunaan Aperatur</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pPr algn="ctr"/>
                      <a:endParaRPr lang="id-ID" dirty="0"/>
                    </a:p>
                  </a:txBody>
                  <a:tcPr anchor="ct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extLst>
                  <a:ext uri="{0D108BD9-81ED-4DB2-BD59-A6C34878D82A}">
                    <a16:rowId xmlns:a16="http://schemas.microsoft.com/office/drawing/2014/main" val="1406195282"/>
                  </a:ext>
                </a:extLst>
              </a:tr>
              <a:tr h="2697867">
                <a:tc>
                  <a:txBody>
                    <a:bodyPr/>
                    <a:lstStyle/>
                    <a:p>
                      <a:pPr>
                        <a:lnSpc>
                          <a:spcPct val="107000"/>
                        </a:lnSpc>
                        <a:spcAft>
                          <a:spcPts val="800"/>
                        </a:spcAft>
                      </a:pPr>
                      <a:r>
                        <a:rPr lang="id-ID" sz="1600" dirty="0">
                          <a:effectLst/>
                          <a:latin typeface="Arial Narrow" panose="020B0606020202030204" pitchFamily="34" charset="0"/>
                          <a:ea typeface="Calibri" panose="020F0502020204030204" pitchFamily="34" charset="0"/>
                          <a:cs typeface="Arial" panose="020B0604020202020204" pitchFamily="34" charset="0"/>
                        </a:rPr>
                        <a:t> </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Merekap data dan peminjaman-pengembalian data inventaris.</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Memanajemen perpustakaan Arya (Masuk-keluar, pinjam-kembali. Pendataan perpustakaan berupa buku bacaan yg ada di bc)</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Mengkonsep terkait barang yg harus ada</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Mendata alat tulis (spidol, papan tulis, penghapus, penggaris dll).</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206375">
                        <a:lnSpc>
                          <a:spcPct val="107000"/>
                        </a:lnSpc>
                        <a:spcAft>
                          <a:spcPts val="800"/>
                        </a:spcAft>
                      </a:pPr>
                      <a:r>
                        <a:rPr lang="id-ID" sz="1600" dirty="0">
                          <a:effectLst/>
                          <a:latin typeface="Arial Narrow" panose="020B0606020202030204" pitchFamily="34" charset="0"/>
                          <a:ea typeface="Calibri" panose="020F0502020204030204" pitchFamily="34" charset="0"/>
                          <a:cs typeface="Arial" panose="020B0604020202020204" pitchFamily="34" charset="0"/>
                        </a:rPr>
                        <a:t> </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33818518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570816133"/>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Silaturahim dan Sowan Rutin </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Menjalin komunikasi dan mempererat hubungankepada senior ataupun tokoh Pmii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Senior dan Tokoh Pmii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Tidak  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212387"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OKP dan </a:t>
            </a:r>
            <a:r>
              <a:rPr lang="en-US" sz="2000" dirty="0" err="1">
                <a:latin typeface="Arial Narrow" panose="020B0606020202030204" pitchFamily="34" charset="0"/>
              </a:rPr>
              <a:t>HubKomKam</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2501510941"/>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0C14F-23D3-4957-98E3-A467AAB453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9287" y="1878179"/>
            <a:ext cx="3871161" cy="2903371"/>
          </a:xfrm>
          <a:prstGeom prst="rect">
            <a:avLst/>
          </a:prstGeom>
        </p:spPr>
      </p:pic>
      <p:pic>
        <p:nvPicPr>
          <p:cNvPr id="7" name="Picture 6">
            <a:extLst>
              <a:ext uri="{FF2B5EF4-FFF2-40B4-BE49-F238E27FC236}">
                <a16:creationId xmlns:a16="http://schemas.microsoft.com/office/drawing/2014/main" id="{C1A8F9F0-277B-458C-B1A6-7A91B03EE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61950"/>
            <a:ext cx="4692318" cy="2638647"/>
          </a:xfrm>
          <a:prstGeom prst="rect">
            <a:avLst/>
          </a:prstGeom>
        </p:spPr>
      </p:pic>
    </p:spTree>
    <p:extLst>
      <p:ext uri="{BB962C8B-B14F-4D97-AF65-F5344CB8AC3E}">
        <p14:creationId xmlns:p14="http://schemas.microsoft.com/office/powerpoint/2010/main" val="348505767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3023179874"/>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Nama Program Kerja</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Menghadiri undangan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Menjalian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hubungan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dengan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Organisasi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Eksternal</a:t>
                      </a:r>
                      <a:r>
                        <a:rPr lang="en-US" sz="1800" dirty="0">
                          <a:effectLst/>
                          <a:latin typeface="Arial Narrow" panose="020B0606020202030204" pitchFamily="34" charset="0"/>
                          <a:ea typeface="Calibri" panose="020F0502020204030204" pitchFamily="34" charset="0"/>
                        </a:rPr>
                        <a:t>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Organisasi Eksternal</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Terealisasi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Anggaran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212387"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OKP dan </a:t>
            </a:r>
            <a:r>
              <a:rPr lang="en-US" sz="2000" dirty="0" err="1">
                <a:latin typeface="Arial Narrow" panose="020B0606020202030204" pitchFamily="34" charset="0"/>
              </a:rPr>
              <a:t>HubKomKam</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312711361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2220318" y="2862836"/>
            <a:ext cx="5202771" cy="1200329"/>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PROGRAM KERJA </a:t>
            </a:r>
          </a:p>
          <a:p>
            <a:pPr marL="0" lvl="1" algn="ctr"/>
            <a:r>
              <a:rPr lang="en-US" altLang="zh-CN" sz="3600" dirty="0">
                <a:solidFill>
                  <a:schemeClr val="accent1"/>
                </a:solidFill>
                <a:latin typeface="Arial Narrow" panose="020B0606020202030204" pitchFamily="34" charset="0"/>
                <a:ea typeface="+mj-ea"/>
              </a:rPr>
              <a:t>BIRO KAJIAN DAN DAKWAH</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12164219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73872131"/>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Nama Program </a:t>
                      </a:r>
                      <a:r>
                        <a:rPr lang="en-US" sz="1800" dirty="0" err="1">
                          <a:effectLst/>
                          <a:latin typeface="Arial Narrow" panose="020B0606020202030204" pitchFamily="34" charset="0"/>
                          <a:ea typeface="Calibri" panose="020F0502020204030204" pitchFamily="34" charset="0"/>
                        </a:rPr>
                        <a:t>Kerja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Maulid</a:t>
                      </a:r>
                      <a:r>
                        <a:rPr lang="en-US" sz="1800" dirty="0">
                          <a:effectLst/>
                          <a:latin typeface="Arial Narrow" panose="020B0606020202030204" pitchFamily="34" charset="0"/>
                          <a:ea typeface="Calibri" panose="020F0502020204030204" pitchFamily="34" charset="0"/>
                        </a:rPr>
                        <a:t> Ad-</a:t>
                      </a:r>
                      <a:r>
                        <a:rPr lang="en-US" sz="1800" dirty="0" err="1">
                          <a:effectLst/>
                          <a:latin typeface="Arial Narrow" panose="020B0606020202030204" pitchFamily="34" charset="0"/>
                          <a:ea typeface="Calibri" panose="020F0502020204030204" pitchFamily="34" charset="0"/>
                        </a:rPr>
                        <a:t>dibai</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melanggengkan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amaliyah</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Nahdatul</a:t>
                      </a:r>
                      <a:r>
                        <a:rPr lang="en-US" sz="1800" dirty="0">
                          <a:effectLst/>
                          <a:latin typeface="Arial Narrow" panose="020B0606020202030204" pitchFamily="34" charset="0"/>
                          <a:ea typeface="Calibri" panose="020F0502020204030204" pitchFamily="34" charset="0"/>
                        </a:rPr>
                        <a:t> ulama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Anggota</a:t>
                      </a:r>
                      <a:r>
                        <a:rPr lang="en-US" sz="1800" dirty="0">
                          <a:effectLst/>
                          <a:latin typeface="Arial Narrow" panose="020B0606020202030204" pitchFamily="34" charset="0"/>
                          <a:ea typeface="Calibri" panose="020F0502020204030204" pitchFamily="34" charset="0"/>
                        </a:rPr>
                        <a:t> PMII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Setiap</a:t>
                      </a:r>
                      <a:r>
                        <a:rPr lang="en-US" sz="1800" dirty="0">
                          <a:effectLst/>
                          <a:latin typeface="Arial Narrow" panose="020B0606020202030204" pitchFamily="34" charset="0"/>
                          <a:ea typeface="Calibri" panose="020F0502020204030204" pitchFamily="34" charset="0"/>
                        </a:rPr>
                        <a:t> Hari </a:t>
                      </a:r>
                      <a:r>
                        <a:rPr lang="en-US" sz="1800" dirty="0" err="1">
                          <a:effectLst/>
                          <a:latin typeface="Arial Narrow" panose="020B0606020202030204" pitchFamily="34" charset="0"/>
                          <a:ea typeface="Calibri" panose="020F0502020204030204" pitchFamily="34" charset="0"/>
                        </a:rPr>
                        <a:t>Kamis</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Terealisasi</a:t>
                      </a: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Anggaran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Kegiatan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212387"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Kajian dan </a:t>
            </a:r>
            <a:r>
              <a:rPr lang="en-US" sz="2000" dirty="0" err="1">
                <a:latin typeface="Arial Narrow" panose="020B0606020202030204" pitchFamily="34" charset="0"/>
              </a:rPr>
              <a:t>dakwah</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1763009976"/>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AEAE52-C92C-4CAD-A3B4-F52A2B303F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2800350"/>
            <a:ext cx="2908461" cy="2181345"/>
          </a:xfrm>
          <a:prstGeom prst="rect">
            <a:avLst/>
          </a:prstGeom>
        </p:spPr>
      </p:pic>
      <p:pic>
        <p:nvPicPr>
          <p:cNvPr id="5" name="Picture 4">
            <a:extLst>
              <a:ext uri="{FF2B5EF4-FFF2-40B4-BE49-F238E27FC236}">
                <a16:creationId xmlns:a16="http://schemas.microsoft.com/office/drawing/2014/main" id="{63C729FE-0A7B-4B74-8126-7AF787734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390405"/>
            <a:ext cx="2908461" cy="2181345"/>
          </a:xfrm>
          <a:prstGeom prst="rect">
            <a:avLst/>
          </a:prstGeom>
        </p:spPr>
      </p:pic>
      <p:pic>
        <p:nvPicPr>
          <p:cNvPr id="7" name="Picture 6">
            <a:extLst>
              <a:ext uri="{FF2B5EF4-FFF2-40B4-BE49-F238E27FC236}">
                <a16:creationId xmlns:a16="http://schemas.microsoft.com/office/drawing/2014/main" id="{8AD0EBA1-6537-46B4-8535-F9DB933963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5423" y="514350"/>
            <a:ext cx="3400377" cy="4250826"/>
          </a:xfrm>
          <a:prstGeom prst="rect">
            <a:avLst/>
          </a:prstGeom>
        </p:spPr>
      </p:pic>
    </p:spTree>
    <p:extLst>
      <p:ext uri="{BB962C8B-B14F-4D97-AF65-F5344CB8AC3E}">
        <p14:creationId xmlns:p14="http://schemas.microsoft.com/office/powerpoint/2010/main" val="114016797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5" name="Table 4">
            <a:extLst>
              <a:ext uri="{FF2B5EF4-FFF2-40B4-BE49-F238E27FC236}">
                <a16:creationId xmlns:a16="http://schemas.microsoft.com/office/drawing/2014/main" id="{CB542E1E-2F75-4DB1-9AE1-9AFF9CA61B5F}"/>
              </a:ext>
            </a:extLst>
          </p:cNvPr>
          <p:cNvGraphicFramePr>
            <a:graphicFrameLocks noGrp="1"/>
          </p:cNvGraphicFramePr>
          <p:nvPr>
            <p:extLst>
              <p:ext uri="{D42A27DB-BD31-4B8C-83A1-F6EECF244321}">
                <p14:modId xmlns:p14="http://schemas.microsoft.com/office/powerpoint/2010/main" val="1587596875"/>
              </p:ext>
            </p:extLst>
          </p:nvPr>
        </p:nvGraphicFramePr>
        <p:xfrm>
          <a:off x="737229" y="866775"/>
          <a:ext cx="7754200" cy="4079436"/>
        </p:xfrm>
        <a:graphic>
          <a:graphicData uri="http://schemas.openxmlformats.org/drawingml/2006/table">
            <a:tbl>
              <a:tblPr firstRow="1" firstCol="1" bandRow="1"/>
              <a:tblGrid>
                <a:gridCol w="2359577">
                  <a:extLst>
                    <a:ext uri="{9D8B030D-6E8A-4147-A177-3AD203B41FA5}">
                      <a16:colId xmlns:a16="http://schemas.microsoft.com/office/drawing/2014/main" val="438309924"/>
                    </a:ext>
                  </a:extLst>
                </a:gridCol>
                <a:gridCol w="5394623">
                  <a:extLst>
                    <a:ext uri="{9D8B030D-6E8A-4147-A177-3AD203B41FA5}">
                      <a16:colId xmlns:a16="http://schemas.microsoft.com/office/drawing/2014/main" val="1531560427"/>
                    </a:ext>
                  </a:extLst>
                </a:gridCol>
              </a:tblGrid>
              <a:tr h="475599">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Nama Program </a:t>
                      </a:r>
                      <a:r>
                        <a:rPr lang="en-US" sz="1800" dirty="0" err="1">
                          <a:effectLst/>
                          <a:latin typeface="Arial Narrow" panose="020B0606020202030204" pitchFamily="34" charset="0"/>
                          <a:ea typeface="Calibri" panose="020F0502020204030204" pitchFamily="34" charset="0"/>
                        </a:rPr>
                        <a:t>Kerja</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Ngaji</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Safinnatunnajah</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054334"/>
                  </a:ext>
                </a:extLst>
              </a:tr>
              <a:tr h="715326">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Tujuan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Menanamkan</a:t>
                      </a:r>
                      <a:r>
                        <a:rPr lang="en-US" sz="1800" dirty="0">
                          <a:effectLst/>
                          <a:latin typeface="Arial Narrow" panose="020B0606020202030204" pitchFamily="34" charset="0"/>
                          <a:ea typeface="Calibri" panose="020F0502020204030204" pitchFamily="34" charset="0"/>
                        </a:rPr>
                        <a:t> pada </a:t>
                      </a:r>
                      <a:r>
                        <a:rPr lang="en-US" sz="1800" dirty="0" err="1">
                          <a:effectLst/>
                          <a:latin typeface="Arial Narrow" panose="020B0606020202030204" pitchFamily="34" charset="0"/>
                          <a:ea typeface="Calibri" panose="020F0502020204030204" pitchFamily="34" charset="0"/>
                        </a:rPr>
                        <a:t>kader</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amaliyah</a:t>
                      </a:r>
                      <a:r>
                        <a:rPr lang="en-US" sz="1800" dirty="0">
                          <a:effectLst/>
                          <a:latin typeface="Arial Narrow" panose="020B0606020202030204" pitchFamily="34" charset="0"/>
                          <a:ea typeface="Calibri" panose="020F0502020204030204" pitchFamily="34" charset="0"/>
                        </a:rPr>
                        <a:t> NU dan </a:t>
                      </a:r>
                      <a:r>
                        <a:rPr lang="en-US" sz="1800" dirty="0" err="1">
                          <a:effectLst/>
                          <a:latin typeface="Arial Narrow" panose="020B0606020202030204" pitchFamily="34" charset="0"/>
                          <a:ea typeface="Calibri" panose="020F0502020204030204" pitchFamily="34" charset="0"/>
                        </a:rPr>
                        <a:t>sorogan</a:t>
                      </a:r>
                      <a:r>
                        <a:rPr lang="en-US" sz="1800" dirty="0">
                          <a:effectLst/>
                          <a:latin typeface="Arial Narrow" panose="020B0606020202030204" pitchFamily="34" charset="0"/>
                          <a:ea typeface="Calibri" panose="020F0502020204030204" pitchFamily="34" charset="0"/>
                        </a:rPr>
                        <a:t> ala </a:t>
                      </a:r>
                      <a:r>
                        <a:rPr lang="en-US" sz="1800" dirty="0" err="1">
                          <a:effectLst/>
                          <a:latin typeface="Arial Narrow" panose="020B0606020202030204" pitchFamily="34" charset="0"/>
                          <a:ea typeface="Calibri" panose="020F0502020204030204" pitchFamily="34" charset="0"/>
                        </a:rPr>
                        <a:t>pesantren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844518"/>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Sasaran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Anggota</a:t>
                      </a:r>
                      <a:r>
                        <a:rPr lang="en-US" sz="1800" dirty="0">
                          <a:effectLst/>
                          <a:latin typeface="Arial Narrow" panose="020B0606020202030204" pitchFamily="34" charset="0"/>
                          <a:ea typeface="Calibri" panose="020F0502020204030204" pitchFamily="34" charset="0"/>
                        </a:rPr>
                        <a:t> PMII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2024541"/>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Pelaksanaan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Jumat</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8061006"/>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Realisasi Kegiatan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Terealisasi</a:t>
                      </a:r>
                      <a:endParaRPr lang="en-US"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612441"/>
                  </a:ext>
                </a:extLst>
              </a:tr>
              <a:tr h="510516">
                <a:tc>
                  <a:txBody>
                    <a:bodyPr/>
                    <a:lstStyle/>
                    <a:p>
                      <a:pPr>
                        <a:lnSpc>
                          <a:spcPct val="107000"/>
                        </a:lnSpc>
                        <a:spcAft>
                          <a:spcPts val="800"/>
                        </a:spcAft>
                      </a:pPr>
                      <a:r>
                        <a:rPr lang="en-US" sz="1800" dirty="0" err="1">
                          <a:effectLst/>
                          <a:latin typeface="Arial Narrow" panose="020B0606020202030204" pitchFamily="34" charset="0"/>
                          <a:ea typeface="Calibri" panose="020F0502020204030204" pitchFamily="34" charset="0"/>
                        </a:rPr>
                        <a:t>Anggaran</a:t>
                      </a:r>
                      <a:r>
                        <a:rPr lang="en-US" sz="1800" dirty="0">
                          <a:effectLst/>
                          <a:latin typeface="Arial Narrow" panose="020B0606020202030204" pitchFamily="34" charset="0"/>
                          <a:ea typeface="Calibri" panose="020F0502020204030204" pitchFamily="34" charset="0"/>
                        </a:rPr>
                        <a:t> </a:t>
                      </a:r>
                      <a:r>
                        <a:rPr lang="en-US" sz="1800" dirty="0" err="1">
                          <a:effectLst/>
                          <a:latin typeface="Arial Narrow" panose="020B0606020202030204" pitchFamily="34" charset="0"/>
                          <a:ea typeface="Calibri" panose="020F0502020204030204" pitchFamily="34" charset="0"/>
                        </a:rPr>
                        <a:t>Kegiatan</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119599"/>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Sumber Anggaran</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256243"/>
                  </a:ext>
                </a:extLst>
              </a:tr>
              <a:tr h="475599">
                <a:tc>
                  <a:txBody>
                    <a:bodyPr/>
                    <a:lstStyle/>
                    <a:p>
                      <a:pPr>
                        <a:lnSpc>
                          <a:spcPct val="107000"/>
                        </a:lnSpc>
                        <a:spcAft>
                          <a:spcPts val="800"/>
                        </a:spcAft>
                      </a:pPr>
                      <a:r>
                        <a:rPr lang="en-US" sz="1800">
                          <a:effectLst/>
                          <a:latin typeface="Arial Narrow" panose="020B0606020202030204" pitchFamily="34" charset="0"/>
                          <a:ea typeface="Calibri" panose="020F0502020204030204" pitchFamily="34" charset="0"/>
                        </a:rPr>
                        <a:t>Dokumentasi</a:t>
                      </a:r>
                      <a:endParaRPr lang="en-ID" sz="180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rPr>
                        <a:t> </a:t>
                      </a:r>
                      <a:endParaRPr lang="en-ID" sz="1800" dirty="0">
                        <a:effectLst/>
                        <a:latin typeface="Arial Narrow" panose="020B0606020202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7893354"/>
                  </a:ext>
                </a:extLst>
              </a:tr>
            </a:tbl>
          </a:graphicData>
        </a:graphic>
      </p:graphicFrame>
      <p:sp>
        <p:nvSpPr>
          <p:cNvPr id="14" name="Rectangle: Diagonal Corners Rounded 13">
            <a:extLst>
              <a:ext uri="{FF2B5EF4-FFF2-40B4-BE49-F238E27FC236}">
                <a16:creationId xmlns:a16="http://schemas.microsoft.com/office/drawing/2014/main" id="{9BCA64DD-8236-4043-B0DB-6C32D429D41C}"/>
              </a:ext>
            </a:extLst>
          </p:cNvPr>
          <p:cNvSpPr/>
          <p:nvPr/>
        </p:nvSpPr>
        <p:spPr>
          <a:xfrm>
            <a:off x="-533400" y="113637"/>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Biro Kajian dan </a:t>
            </a:r>
            <a:r>
              <a:rPr lang="en-US" sz="2000" dirty="0" err="1">
                <a:latin typeface="Arial Narrow" panose="020B0606020202030204" pitchFamily="34" charset="0"/>
              </a:rPr>
              <a:t>Dakwah</a:t>
            </a:r>
            <a:r>
              <a:rPr lang="en-US" sz="2000" dirty="0">
                <a:latin typeface="Arial Narrow" panose="020B0606020202030204" pitchFamily="34" charset="0"/>
              </a:rPr>
              <a:t> </a:t>
            </a:r>
            <a:endParaRPr lang="en-ID" sz="2000" dirty="0">
              <a:latin typeface="Arial Narrow" panose="020B0606020202030204" pitchFamily="34" charset="0"/>
            </a:endParaRPr>
          </a:p>
        </p:txBody>
      </p:sp>
    </p:spTree>
    <p:extLst>
      <p:ext uri="{BB962C8B-B14F-4D97-AF65-F5344CB8AC3E}">
        <p14:creationId xmlns:p14="http://schemas.microsoft.com/office/powerpoint/2010/main" val="59591073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A0B382-D733-4C36-B855-F9D20E7C44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71500"/>
            <a:ext cx="3200400" cy="4000500"/>
          </a:xfrm>
          <a:prstGeom prst="rect">
            <a:avLst/>
          </a:prstGeom>
        </p:spPr>
      </p:pic>
    </p:spTree>
    <p:extLst>
      <p:ext uri="{BB962C8B-B14F-4D97-AF65-F5344CB8AC3E}">
        <p14:creationId xmlns:p14="http://schemas.microsoft.com/office/powerpoint/2010/main" val="32874497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3382048" y="2862836"/>
            <a:ext cx="2879314" cy="646331"/>
          </a:xfrm>
          <a:prstGeom prst="rect">
            <a:avLst/>
          </a:prstGeom>
          <a:noFill/>
        </p:spPr>
        <p:txBody>
          <a:bodyPr wrap="none" rtlCol="0">
            <a:spAutoFit/>
          </a:bodyPr>
          <a:lstStyle/>
          <a:p>
            <a:pPr marL="0" lvl="1" algn="ctr"/>
            <a:r>
              <a:rPr lang="en-US" altLang="zh-CN" sz="3600" dirty="0">
                <a:solidFill>
                  <a:schemeClr val="accent1"/>
                </a:solidFill>
                <a:latin typeface="Arial Narrow" panose="020B0606020202030204" pitchFamily="34" charset="0"/>
                <a:ea typeface="+mj-ea"/>
              </a:rPr>
              <a:t>ADMINISTRASI</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78102144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14" name="Rectangle: Diagonal Corners Rounded 13">
            <a:extLst>
              <a:ext uri="{FF2B5EF4-FFF2-40B4-BE49-F238E27FC236}">
                <a16:creationId xmlns:a16="http://schemas.microsoft.com/office/drawing/2014/main" id="{9BCA64DD-8236-4043-B0DB-6C32D429D41C}"/>
              </a:ext>
            </a:extLst>
          </p:cNvPr>
          <p:cNvSpPr/>
          <p:nvPr/>
        </p:nvSpPr>
        <p:spPr>
          <a:xfrm>
            <a:off x="-1538288" y="154326"/>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Surat Masuk </a:t>
            </a:r>
            <a:endParaRPr lang="en-ID" sz="2000" dirty="0">
              <a:latin typeface="Arial Narrow" panose="020B0606020202030204" pitchFamily="34" charset="0"/>
            </a:endParaRPr>
          </a:p>
        </p:txBody>
      </p:sp>
      <p:graphicFrame>
        <p:nvGraphicFramePr>
          <p:cNvPr id="2" name="Table 3">
            <a:extLst>
              <a:ext uri="{FF2B5EF4-FFF2-40B4-BE49-F238E27FC236}">
                <a16:creationId xmlns:a16="http://schemas.microsoft.com/office/drawing/2014/main" id="{574CD880-CDFA-4AB4-8F32-27CC1F97CB9D}"/>
              </a:ext>
            </a:extLst>
          </p:cNvPr>
          <p:cNvGraphicFramePr>
            <a:graphicFrameLocks noGrp="1"/>
          </p:cNvGraphicFramePr>
          <p:nvPr>
            <p:extLst>
              <p:ext uri="{D42A27DB-BD31-4B8C-83A1-F6EECF244321}">
                <p14:modId xmlns:p14="http://schemas.microsoft.com/office/powerpoint/2010/main" val="2043820608"/>
              </p:ext>
            </p:extLst>
          </p:nvPr>
        </p:nvGraphicFramePr>
        <p:xfrm>
          <a:off x="1524000" y="988674"/>
          <a:ext cx="6096000" cy="370332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962161850"/>
                    </a:ext>
                  </a:extLst>
                </a:gridCol>
                <a:gridCol w="2667000">
                  <a:extLst>
                    <a:ext uri="{9D8B030D-6E8A-4147-A177-3AD203B41FA5}">
                      <a16:colId xmlns:a16="http://schemas.microsoft.com/office/drawing/2014/main" val="4105021729"/>
                    </a:ext>
                  </a:extLst>
                </a:gridCol>
                <a:gridCol w="1447800">
                  <a:extLst>
                    <a:ext uri="{9D8B030D-6E8A-4147-A177-3AD203B41FA5}">
                      <a16:colId xmlns:a16="http://schemas.microsoft.com/office/drawing/2014/main" val="1443964853"/>
                    </a:ext>
                  </a:extLst>
                </a:gridCol>
                <a:gridCol w="1524000">
                  <a:extLst>
                    <a:ext uri="{9D8B030D-6E8A-4147-A177-3AD203B41FA5}">
                      <a16:colId xmlns:a16="http://schemas.microsoft.com/office/drawing/2014/main" val="914850684"/>
                    </a:ext>
                  </a:extLst>
                </a:gridCol>
              </a:tblGrid>
              <a:tr h="370840">
                <a:tc>
                  <a:txBody>
                    <a:bodyPr/>
                    <a:lstStyle/>
                    <a:p>
                      <a:pPr algn="ctr"/>
                      <a:r>
                        <a:rPr lang="en-US" sz="1400" dirty="0">
                          <a:latin typeface="Arial Narrow" panose="020B0606020202030204" pitchFamily="34" charset="0"/>
                        </a:rPr>
                        <a:t>NO</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a:latin typeface="Arial Narrow" panose="020B0606020202030204" pitchFamily="34" charset="0"/>
                        </a:rPr>
                        <a:t>Nomor</a:t>
                      </a:r>
                      <a:r>
                        <a:rPr lang="en-US" sz="1400" dirty="0">
                          <a:latin typeface="Arial Narrow" panose="020B0606020202030204" pitchFamily="34" charset="0"/>
                        </a:rPr>
                        <a:t> Surat</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err="1">
                          <a:latin typeface="Arial Narrow" panose="020B0606020202030204" pitchFamily="34" charset="0"/>
                        </a:rPr>
                        <a:t>Asal</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latin typeface="Arial Narrow" panose="020B0606020202030204" pitchFamily="34" charset="0"/>
                        </a:rPr>
                        <a:t>Hal</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3541882"/>
                  </a:ext>
                </a:extLst>
              </a:tr>
              <a:tr h="370840">
                <a:tc>
                  <a:txBody>
                    <a:bodyPr/>
                    <a:lstStyle/>
                    <a:p>
                      <a:r>
                        <a:rPr lang="en-US" sz="1400" dirty="0">
                          <a:latin typeface="Arial Narrow" panose="020B0606020202030204" pitchFamily="34" charset="0"/>
                        </a:rPr>
                        <a:t>1.</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l-PL" sz="1400" dirty="0">
                          <a:latin typeface="Arial Narrow" panose="020B0606020202030204" pitchFamily="34" charset="0"/>
                        </a:rPr>
                        <a:t>020.Pan-Mapaba.PR-I. V-01.01-01.C-1.11.2022 </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PR. FKIP </a:t>
                      </a:r>
                      <a:r>
                        <a:rPr lang="en-US" sz="1400" dirty="0" err="1">
                          <a:latin typeface="Arial Narrow" panose="020B0606020202030204" pitchFamily="34" charset="0"/>
                        </a:rPr>
                        <a:t>Sunan</a:t>
                      </a:r>
                      <a:r>
                        <a:rPr lang="en-US" sz="1400" dirty="0">
                          <a:latin typeface="Arial Narrow" panose="020B0606020202030204" pitchFamily="34" charset="0"/>
                        </a:rPr>
                        <a:t> </a:t>
                      </a:r>
                      <a:r>
                        <a:rPr lang="en-US" sz="1400" dirty="0" err="1">
                          <a:latin typeface="Arial Narrow" panose="020B0606020202030204" pitchFamily="34" charset="0"/>
                        </a:rPr>
                        <a:t>panggung</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Undangan</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5418307"/>
                  </a:ext>
                </a:extLst>
              </a:tr>
              <a:tr h="370840">
                <a:tc>
                  <a:txBody>
                    <a:bodyPr/>
                    <a:lstStyle/>
                    <a:p>
                      <a:r>
                        <a:rPr lang="en-US" sz="1400" dirty="0">
                          <a:latin typeface="Arial Narrow" panose="020B0606020202030204" pitchFamily="34" charset="0"/>
                        </a:rPr>
                        <a:t>2.</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024.PC-XII.V-01.01-023.A-1.01.2023</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PC PMII BREBES</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Safari</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0773258"/>
                  </a:ext>
                </a:extLst>
              </a:tr>
              <a:tr h="370840">
                <a:tc>
                  <a:txBody>
                    <a:bodyPr/>
                    <a:lstStyle/>
                    <a:p>
                      <a:r>
                        <a:rPr lang="en-US" sz="1400" dirty="0">
                          <a:latin typeface="Arial Narrow" panose="020B0606020202030204" pitchFamily="34" charset="0"/>
                        </a:rPr>
                        <a:t>3.</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l-PL" sz="1400" dirty="0">
                          <a:latin typeface="Arial Narrow" panose="020B0606020202030204" pitchFamily="34" charset="0"/>
                        </a:rPr>
                        <a:t>031.Pan-Pel.PC-XII.V-01.01-032.C-1.12.2022</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Pc. PMI </a:t>
                      </a:r>
                      <a:r>
                        <a:rPr lang="en-US" sz="1400" dirty="0" err="1">
                          <a:latin typeface="Arial Narrow" panose="020B0606020202030204" pitchFamily="34" charset="0"/>
                        </a:rPr>
                        <a:t>Brebes</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Pelantikan</a:t>
                      </a:r>
                      <a:r>
                        <a:rPr lang="en-US" sz="1400" dirty="0">
                          <a:latin typeface="Arial Narrow" panose="020B0606020202030204" pitchFamily="34" charset="0"/>
                        </a:rPr>
                        <a:t> </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7328794"/>
                  </a:ext>
                </a:extLst>
              </a:tr>
              <a:tr h="370840">
                <a:tc>
                  <a:txBody>
                    <a:bodyPr/>
                    <a:lstStyle/>
                    <a:p>
                      <a:r>
                        <a:rPr lang="en-US" sz="1400" dirty="0">
                          <a:latin typeface="Arial Narrow" panose="020B0606020202030204" pitchFamily="34" charset="0"/>
                        </a:rPr>
                        <a:t>4.</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sz="1400" dirty="0">
                          <a:latin typeface="Arial Narrow" panose="020B0606020202030204" pitchFamily="34" charset="0"/>
                        </a:rPr>
                        <a:t>029.PC-XII.V-01.01-001.C-1.01.2023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PC. PMII </a:t>
                      </a:r>
                      <a:r>
                        <a:rPr lang="en-US" sz="1400" dirty="0" err="1">
                          <a:latin typeface="Arial Narrow" panose="020B0606020202030204" pitchFamily="34" charset="0"/>
                        </a:rPr>
                        <a:t>Brebes</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Simposium</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5187806"/>
                  </a:ext>
                </a:extLst>
              </a:tr>
              <a:tr h="370840">
                <a:tc>
                  <a:txBody>
                    <a:bodyPr/>
                    <a:lstStyle/>
                    <a:p>
                      <a:r>
                        <a:rPr lang="en-US" sz="1400" dirty="0">
                          <a:latin typeface="Arial Narrow" panose="020B0606020202030204" pitchFamily="34" charset="0"/>
                        </a:rPr>
                        <a:t>5.</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sz="1400" dirty="0">
                          <a:latin typeface="Arial Narrow" panose="020B0606020202030204" pitchFamily="34" charset="0"/>
                        </a:rPr>
                        <a:t>009/PANPEL-PELANTIKAN/H-1/XI/2023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IMM </a:t>
                      </a:r>
                      <a:r>
                        <a:rPr lang="en-US" sz="1400" dirty="0" err="1">
                          <a:latin typeface="Arial Narrow" panose="020B0606020202030204" pitchFamily="34" charset="0"/>
                        </a:rPr>
                        <a:t>Bumiayu</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Pelantikan</a:t>
                      </a:r>
                      <a:r>
                        <a:rPr lang="en-US" sz="1400" dirty="0">
                          <a:latin typeface="Arial Narrow" panose="020B0606020202030204" pitchFamily="34" charset="0"/>
                        </a:rPr>
                        <a:t> </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3859070"/>
                  </a:ext>
                </a:extLst>
              </a:tr>
              <a:tr h="370840">
                <a:tc>
                  <a:txBody>
                    <a:bodyPr/>
                    <a:lstStyle/>
                    <a:p>
                      <a:r>
                        <a:rPr lang="en-US" sz="1400" dirty="0">
                          <a:latin typeface="Arial Narrow" panose="020B0606020202030204" pitchFamily="34" charset="0"/>
                        </a:rPr>
                        <a:t>6.</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pl-PL" sz="1400" dirty="0">
                          <a:latin typeface="Arial Narrow" panose="020B0606020202030204" pitchFamily="34" charset="0"/>
                        </a:rPr>
                        <a:t>051.Pan-Pel.PC-XII.V-01.01-050.C-1.12.2022</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PC. PMII BREBES</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Permohonan</a:t>
                      </a:r>
                      <a:r>
                        <a:rPr lang="en-US" sz="1400" dirty="0">
                          <a:latin typeface="Arial Narrow" panose="020B0606020202030204" pitchFamily="34" charset="0"/>
                        </a:rPr>
                        <a:t> </a:t>
                      </a:r>
                      <a:r>
                        <a:rPr lang="en-US" sz="1400" dirty="0" err="1">
                          <a:latin typeface="Arial Narrow" panose="020B0606020202030204" pitchFamily="34" charset="0"/>
                        </a:rPr>
                        <a:t>Panitia</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05330796"/>
                  </a:ext>
                </a:extLst>
              </a:tr>
              <a:tr h="370840">
                <a:tc>
                  <a:txBody>
                    <a:bodyPr/>
                    <a:lstStyle/>
                    <a:p>
                      <a:r>
                        <a:rPr lang="en-US" sz="1400" dirty="0">
                          <a:latin typeface="Arial Narrow" panose="020B0606020202030204" pitchFamily="34" charset="0"/>
                        </a:rPr>
                        <a:t>7</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D" sz="1400" dirty="0">
                          <a:latin typeface="Arial Narrow" panose="020B0606020202030204" pitchFamily="34" charset="0"/>
                        </a:rPr>
                        <a:t>005/KON.IPNU-IPPNU/7354-7455/XII/22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latin typeface="Arial Narrow" panose="020B0606020202030204" pitchFamily="34" charset="0"/>
                        </a:rPr>
                        <a:t>IPNU IPPNU</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err="1">
                          <a:latin typeface="Arial Narrow" panose="020B0606020202030204" pitchFamily="34" charset="0"/>
                        </a:rPr>
                        <a:t>Konfercab</a:t>
                      </a:r>
                      <a:endParaRPr lang="en-ID" sz="1400" dirty="0">
                        <a:latin typeface="Arial Narrow" panose="020B0606020202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5214656"/>
                  </a:ext>
                </a:extLst>
              </a:tr>
            </a:tbl>
          </a:graphicData>
        </a:graphic>
      </p:graphicFrame>
    </p:spTree>
    <p:extLst>
      <p:ext uri="{BB962C8B-B14F-4D97-AF65-F5344CB8AC3E}">
        <p14:creationId xmlns:p14="http://schemas.microsoft.com/office/powerpoint/2010/main" val="89869251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1140728057"/>
              </p:ext>
            </p:extLst>
          </p:nvPr>
        </p:nvGraphicFramePr>
        <p:xfrm>
          <a:off x="457200" y="666750"/>
          <a:ext cx="8280400" cy="3436052"/>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7180">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411005">
                <a:tc>
                  <a:txBody>
                    <a:bodyPr/>
                    <a:lstStyle/>
                    <a:p>
                      <a:pP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3.</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marL="457200" algn="ctr">
                        <a:lnSpc>
                          <a:spcPct val="107000"/>
                        </a:lnSpc>
                        <a:spcAft>
                          <a:spcPts val="800"/>
                        </a:spcAft>
                      </a:pPr>
                      <a:r>
                        <a:rPr lang="en-US" sz="1600" b="1" dirty="0">
                          <a:effectLst/>
                          <a:latin typeface="Arial Narrow" panose="020B0606020202030204" pitchFamily="34" charset="0"/>
                          <a:ea typeface="Calibri" panose="020F0502020204030204" pitchFamily="34" charset="0"/>
                          <a:cs typeface="Arial" panose="020B0604020202020204" pitchFamily="34" charset="0"/>
                        </a:rPr>
                        <a:t>B</a:t>
                      </a:r>
                      <a:r>
                        <a:rPr lang="id-ID" sz="1600" b="1" dirty="0">
                          <a:effectLst/>
                          <a:latin typeface="Arial Narrow" panose="020B0606020202030204" pitchFamily="34" charset="0"/>
                          <a:ea typeface="Calibri" panose="020F0502020204030204" pitchFamily="34" charset="0"/>
                          <a:cs typeface="Arial" panose="020B0604020202020204" pitchFamily="34" charset="0"/>
                        </a:rPr>
                        <a:t>iro Advokasi Perempuan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endParaRPr lang="id-ID" dirty="0"/>
                    </a:p>
                  </a:txBody>
                  <a:tcPr/>
                </a:tc>
                <a:tc hMerge="1">
                  <a:txBody>
                    <a:bodyPr/>
                    <a:lstStyle/>
                    <a:p>
                      <a:endParaRPr lang="id-ID" sz="1400" dirty="0">
                        <a:latin typeface="Arial Narrow" panose="020B0606020202030204" pitchFamily="34" charset="0"/>
                      </a:endParaRPr>
                    </a:p>
                  </a:txBody>
                  <a:tcPr>
                    <a:solidFill>
                      <a:schemeClr val="bg1">
                        <a:lumMod val="95000"/>
                      </a:schemeClr>
                    </a:solidFill>
                  </a:tcPr>
                </a:tc>
                <a:tc hMerge="1">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06195282"/>
                  </a:ext>
                </a:extLst>
              </a:tr>
              <a:tr h="2697867">
                <a:tc>
                  <a:txBody>
                    <a:bodyPr/>
                    <a:lstStyle/>
                    <a:p>
                      <a:pPr>
                        <a:lnSpc>
                          <a:spcPct val="107000"/>
                        </a:lnSpc>
                        <a:spcAft>
                          <a:spcPts val="800"/>
                        </a:spcAft>
                      </a:pPr>
                      <a:r>
                        <a:rPr lang="id-ID" sz="1600">
                          <a:effectLst/>
                          <a:latin typeface="Arial Narrow" panose="020B0606020202030204" pitchFamily="34" charset="0"/>
                          <a:ea typeface="Calibri" panose="020F0502020204030204" pitchFamily="34" charset="0"/>
                          <a:cs typeface="Arial" panose="020B0604020202020204" pitchFamily="34" charset="0"/>
                        </a:rPr>
                        <a:t> </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Menampung aspirasi kopri, dan mengoptimalkan pengkaderan formal.</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Memperingati hari Kartini ( bulan April)</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Pengembangan potensi kopri ( Mei)</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Harlah kopri ( November)</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Dolan bareng ke rumah sahabat/i</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790810562"/>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14" name="Rectangle: Diagonal Corners Rounded 13">
            <a:extLst>
              <a:ext uri="{FF2B5EF4-FFF2-40B4-BE49-F238E27FC236}">
                <a16:creationId xmlns:a16="http://schemas.microsoft.com/office/drawing/2014/main" id="{9BCA64DD-8236-4043-B0DB-6C32D429D41C}"/>
              </a:ext>
            </a:extLst>
          </p:cNvPr>
          <p:cNvSpPr/>
          <p:nvPr/>
        </p:nvSpPr>
        <p:spPr>
          <a:xfrm>
            <a:off x="-1676400" y="152400"/>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Surat </a:t>
            </a:r>
            <a:r>
              <a:rPr lang="en-US" sz="2000" dirty="0" err="1">
                <a:latin typeface="Arial Narrow" panose="020B0606020202030204" pitchFamily="34" charset="0"/>
              </a:rPr>
              <a:t>Keluar</a:t>
            </a:r>
            <a:r>
              <a:rPr lang="en-US" sz="2000" dirty="0">
                <a:latin typeface="Arial Narrow" panose="020B0606020202030204" pitchFamily="34" charset="0"/>
              </a:rPr>
              <a:t> </a:t>
            </a:r>
            <a:endParaRPr lang="en-ID" sz="2000" dirty="0">
              <a:latin typeface="Arial Narrow" panose="020B0606020202030204" pitchFamily="34" charset="0"/>
            </a:endParaRPr>
          </a:p>
        </p:txBody>
      </p:sp>
      <p:graphicFrame>
        <p:nvGraphicFramePr>
          <p:cNvPr id="4" name="Table 3">
            <a:extLst>
              <a:ext uri="{FF2B5EF4-FFF2-40B4-BE49-F238E27FC236}">
                <a16:creationId xmlns:a16="http://schemas.microsoft.com/office/drawing/2014/main" id="{EBE99080-D580-4B06-80F4-DC7784947BF3}"/>
              </a:ext>
            </a:extLst>
          </p:cNvPr>
          <p:cNvGraphicFramePr>
            <a:graphicFrameLocks noGrp="1"/>
          </p:cNvGraphicFramePr>
          <p:nvPr>
            <p:extLst>
              <p:ext uri="{D42A27DB-BD31-4B8C-83A1-F6EECF244321}">
                <p14:modId xmlns:p14="http://schemas.microsoft.com/office/powerpoint/2010/main" val="3371776210"/>
              </p:ext>
            </p:extLst>
          </p:nvPr>
        </p:nvGraphicFramePr>
        <p:xfrm>
          <a:off x="390524" y="819150"/>
          <a:ext cx="8362951" cy="4199722"/>
        </p:xfrm>
        <a:graphic>
          <a:graphicData uri="http://schemas.openxmlformats.org/drawingml/2006/table">
            <a:tbl>
              <a:tblPr>
                <a:tableStyleId>{2D5ABB26-0587-4C30-8999-92F81FD0307C}</a:tableStyleId>
              </a:tblPr>
              <a:tblGrid>
                <a:gridCol w="280323">
                  <a:extLst>
                    <a:ext uri="{9D8B030D-6E8A-4147-A177-3AD203B41FA5}">
                      <a16:colId xmlns:a16="http://schemas.microsoft.com/office/drawing/2014/main" val="4270673165"/>
                    </a:ext>
                  </a:extLst>
                </a:gridCol>
                <a:gridCol w="2812567">
                  <a:extLst>
                    <a:ext uri="{9D8B030D-6E8A-4147-A177-3AD203B41FA5}">
                      <a16:colId xmlns:a16="http://schemas.microsoft.com/office/drawing/2014/main" val="2326241685"/>
                    </a:ext>
                  </a:extLst>
                </a:gridCol>
                <a:gridCol w="2121106">
                  <a:extLst>
                    <a:ext uri="{9D8B030D-6E8A-4147-A177-3AD203B41FA5}">
                      <a16:colId xmlns:a16="http://schemas.microsoft.com/office/drawing/2014/main" val="1503378243"/>
                    </a:ext>
                  </a:extLst>
                </a:gridCol>
                <a:gridCol w="1102602">
                  <a:extLst>
                    <a:ext uri="{9D8B030D-6E8A-4147-A177-3AD203B41FA5}">
                      <a16:colId xmlns:a16="http://schemas.microsoft.com/office/drawing/2014/main" val="1877240435"/>
                    </a:ext>
                  </a:extLst>
                </a:gridCol>
                <a:gridCol w="953096">
                  <a:extLst>
                    <a:ext uri="{9D8B030D-6E8A-4147-A177-3AD203B41FA5}">
                      <a16:colId xmlns:a16="http://schemas.microsoft.com/office/drawing/2014/main" val="1174168364"/>
                    </a:ext>
                  </a:extLst>
                </a:gridCol>
                <a:gridCol w="1093257">
                  <a:extLst>
                    <a:ext uri="{9D8B030D-6E8A-4147-A177-3AD203B41FA5}">
                      <a16:colId xmlns:a16="http://schemas.microsoft.com/office/drawing/2014/main" val="2051189236"/>
                    </a:ext>
                  </a:extLst>
                </a:gridCol>
              </a:tblGrid>
              <a:tr h="180133">
                <a:tc rowSpan="2">
                  <a:txBody>
                    <a:bodyPr/>
                    <a:lstStyle/>
                    <a:p>
                      <a:pPr algn="ctr" fontAlgn="ctr"/>
                      <a:r>
                        <a:rPr lang="en-ID" sz="1100" u="none" strike="noStrike">
                          <a:effectLst/>
                          <a:latin typeface="Arial Narrow" panose="020B0606020202030204" pitchFamily="34" charset="0"/>
                        </a:rPr>
                        <a:t>No</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D" sz="1100" u="none" strike="noStrike">
                          <a:effectLst/>
                          <a:latin typeface="Arial Narrow" panose="020B0606020202030204" pitchFamily="34" charset="0"/>
                        </a:rPr>
                        <a:t>Nomor Surat</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ctr"/>
                      <a:r>
                        <a:rPr lang="en-ID" sz="1100" u="none" strike="noStrike">
                          <a:effectLst/>
                          <a:latin typeface="Arial Narrow" panose="020B0606020202030204" pitchFamily="34" charset="0"/>
                        </a:rPr>
                        <a:t>Tujuan Surat</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ctr"/>
                      <a:r>
                        <a:rPr lang="en-ID" sz="1100" u="none" strike="noStrike">
                          <a:effectLst/>
                          <a:latin typeface="Arial Narrow" panose="020B0606020202030204" pitchFamily="34" charset="0"/>
                        </a:rPr>
                        <a:t>Tanggal Surat</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D"/>
                    </a:p>
                  </a:txBody>
                  <a:tcPr/>
                </a:tc>
                <a:tc rowSpan="2">
                  <a:txBody>
                    <a:bodyPr/>
                    <a:lstStyle/>
                    <a:p>
                      <a:pPr algn="ctr" fontAlgn="ctr"/>
                      <a:r>
                        <a:rPr lang="en-ID" sz="1100" u="none" strike="noStrike">
                          <a:effectLst/>
                          <a:latin typeface="Arial Narrow" panose="020B0606020202030204" pitchFamily="34" charset="0"/>
                        </a:rPr>
                        <a:t>Hal</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306372"/>
                  </a:ext>
                </a:extLst>
              </a:tr>
              <a:tr h="180133">
                <a:tc vMerge="1">
                  <a:txBody>
                    <a:bodyPr/>
                    <a:lstStyle/>
                    <a:p>
                      <a:endParaRPr lang="en-ID"/>
                    </a:p>
                  </a:txBody>
                  <a:tcPr/>
                </a:tc>
                <a:tc vMerge="1">
                  <a:txBody>
                    <a:bodyPr/>
                    <a:lstStyle/>
                    <a:p>
                      <a:endParaRPr lang="en-ID"/>
                    </a:p>
                  </a:txBody>
                  <a:tcPr/>
                </a:tc>
                <a:tc vMerge="1">
                  <a:txBody>
                    <a:bodyPr/>
                    <a:lstStyle/>
                    <a:p>
                      <a:endParaRPr lang="en-ID"/>
                    </a:p>
                  </a:txBody>
                  <a:tcPr/>
                </a:tc>
                <a:tc>
                  <a:txBody>
                    <a:bodyPr/>
                    <a:lstStyle/>
                    <a:p>
                      <a:pPr algn="ctr" fontAlgn="ctr"/>
                      <a:r>
                        <a:rPr lang="en-ID" sz="1100" u="none" strike="noStrike">
                          <a:effectLst/>
                          <a:latin typeface="Arial Narrow" panose="020B0606020202030204" pitchFamily="34" charset="0"/>
                        </a:rPr>
                        <a:t>Kirim</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D" sz="1100" u="none" strike="noStrike">
                          <a:effectLst/>
                          <a:latin typeface="Arial Narrow" panose="020B0606020202030204" pitchFamily="34" charset="0"/>
                        </a:rPr>
                        <a:t>Buat</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D"/>
                    </a:p>
                  </a:txBody>
                  <a:tcPr/>
                </a:tc>
                <a:extLst>
                  <a:ext uri="{0D108BD9-81ED-4DB2-BD59-A6C34878D82A}">
                    <a16:rowId xmlns:a16="http://schemas.microsoft.com/office/drawing/2014/main" val="3735589995"/>
                  </a:ext>
                </a:extLst>
              </a:tr>
              <a:tr h="360268">
                <a:tc>
                  <a:txBody>
                    <a:bodyPr/>
                    <a:lstStyle/>
                    <a:p>
                      <a:pPr algn="ctr" fontAlgn="t"/>
                      <a:r>
                        <a:rPr lang="en-ID" sz="1100" u="none" strike="noStrike">
                          <a:effectLst/>
                          <a:latin typeface="Arial Narrow" panose="020B0606020202030204" pitchFamily="34" charset="0"/>
                        </a:rPr>
                        <a:t>1</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i-FI" sz="1100" u="none" strike="noStrike" dirty="0">
                          <a:effectLst/>
                          <a:latin typeface="Arial Narrow" panose="020B0606020202030204" pitchFamily="34" charset="0"/>
                        </a:rPr>
                        <a:t>001.PAN-PELANTIKAN.V-01.02.001.C-I.03.2022  Sampai 058.PAN-PELANTIKAN.V-01.02.058.C-I.03.2022</a:t>
                      </a:r>
                      <a:endParaRPr lang="fi-FI" sz="1100" b="0" i="0" u="none" strike="noStrike" dirty="0">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Senior Pmii Bumiayu</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Undangan</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817143"/>
                  </a:ext>
                </a:extLst>
              </a:tr>
              <a:tr h="360268">
                <a:tc>
                  <a:txBody>
                    <a:bodyPr/>
                    <a:lstStyle/>
                    <a:p>
                      <a:pPr algn="ctr" fontAlgn="t"/>
                      <a:r>
                        <a:rPr lang="en-ID" sz="1100" u="none" strike="noStrike">
                          <a:effectLst/>
                          <a:latin typeface="Arial Narrow" panose="020B0606020202030204" pitchFamily="34" charset="0"/>
                        </a:rPr>
                        <a:t>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D" sz="1100" u="none" strike="noStrike" dirty="0">
                          <a:effectLst/>
                          <a:latin typeface="Arial Narrow" panose="020B0606020202030204" pitchFamily="34" charset="0"/>
                        </a:rPr>
                        <a:t>059.PK-VII.V-01.01.001.A-0.03.2022</a:t>
                      </a:r>
                      <a:endParaRPr lang="en-ID" sz="1100" b="0" i="0" u="none" strike="noStrike" dirty="0">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100" u="none" strike="noStrike">
                          <a:effectLst/>
                          <a:latin typeface="Arial Narrow" panose="020B0606020202030204" pitchFamily="34" charset="0"/>
                        </a:rPr>
                        <a:t>PMII Komisariat Ki Ageng Ganjur Pekalongan</a:t>
                      </a:r>
                      <a:endParaRPr lang="fi-FI"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 </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Rekomendasi</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6924887"/>
                  </a:ext>
                </a:extLst>
              </a:tr>
              <a:tr h="360268">
                <a:tc>
                  <a:txBody>
                    <a:bodyPr/>
                    <a:lstStyle/>
                    <a:p>
                      <a:pPr algn="ctr" fontAlgn="t"/>
                      <a:r>
                        <a:rPr lang="en-ID" sz="1100" u="none" strike="noStrike">
                          <a:effectLst/>
                          <a:latin typeface="Arial Narrow" panose="020B0606020202030204" pitchFamily="34" charset="0"/>
                        </a:rPr>
                        <a:t>3</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fi-FI" sz="1100" u="none" strike="noStrike">
                          <a:effectLst/>
                          <a:latin typeface="Arial Narrow" panose="020B0606020202030204" pitchFamily="34" charset="0"/>
                        </a:rPr>
                        <a:t>060.PAN-PELANTIKAN.V-01.02.001.C-I.03.2022</a:t>
                      </a:r>
                      <a:endParaRPr lang="fi-FI"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Pengurus Gedung Mwc Bumiayu</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7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Izin Tempat</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6975346"/>
                  </a:ext>
                </a:extLst>
              </a:tr>
              <a:tr h="351690">
                <a:tc>
                  <a:txBody>
                    <a:bodyPr/>
                    <a:lstStyle/>
                    <a:p>
                      <a:pPr algn="ctr" fontAlgn="t"/>
                      <a:r>
                        <a:rPr lang="en-ID" sz="1100" u="none" strike="noStrike">
                          <a:effectLst/>
                          <a:latin typeface="Arial Narrow" panose="020B0606020202030204" pitchFamily="34" charset="0"/>
                        </a:rPr>
                        <a:t>4</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i-FI" sz="1100" u="none" strike="noStrike">
                          <a:effectLst/>
                          <a:latin typeface="Arial Narrow" panose="020B0606020202030204" pitchFamily="34" charset="0"/>
                        </a:rPr>
                        <a:t>061.PAN-PELANTIKAN.V-01.02.001.C-1.03.2022 Sampai 077.PAN-PELANTIKAN.V-01.02.0017.C-1.03.2022  </a:t>
                      </a:r>
                      <a:endParaRPr lang="fi-FI"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Senior Pmii Bumiayu</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Permohonan Dana</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2252203"/>
                  </a:ext>
                </a:extLst>
              </a:tr>
              <a:tr h="360268">
                <a:tc>
                  <a:txBody>
                    <a:bodyPr/>
                    <a:lstStyle/>
                    <a:p>
                      <a:pPr algn="ctr" fontAlgn="t"/>
                      <a:r>
                        <a:rPr lang="en-ID" sz="1100" u="none" strike="noStrike">
                          <a:effectLst/>
                          <a:latin typeface="Arial Narrow" panose="020B0606020202030204" pitchFamily="34" charset="0"/>
                        </a:rPr>
                        <a:t>5</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i-FI" sz="1100" u="none" strike="noStrike">
                          <a:effectLst/>
                          <a:latin typeface="Arial Narrow" panose="020B0606020202030204" pitchFamily="34" charset="0"/>
                        </a:rPr>
                        <a:t>078.PAN-PELANTIKAN.V-01.01.059.C-I.03.2022 Sampai 087.PAN-PELANTIKAN.V-01.01.069.C-I.03.2022</a:t>
                      </a:r>
                      <a:endParaRPr lang="fi-FI"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PMII Komisariat Brebes &amp; Luar Brebes</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Undangan</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1543670"/>
                  </a:ext>
                </a:extLst>
              </a:tr>
              <a:tr h="360268">
                <a:tc>
                  <a:txBody>
                    <a:bodyPr/>
                    <a:lstStyle/>
                    <a:p>
                      <a:pPr algn="ctr" fontAlgn="t"/>
                      <a:r>
                        <a:rPr lang="en-ID" sz="1100" u="none" strike="noStrike">
                          <a:effectLst/>
                          <a:latin typeface="Arial Narrow" panose="020B0606020202030204" pitchFamily="34" charset="0"/>
                        </a:rPr>
                        <a:t>6</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D" sz="1100" u="none" strike="noStrike">
                          <a:effectLst/>
                          <a:latin typeface="Arial Narrow" panose="020B0606020202030204" pitchFamily="34" charset="0"/>
                        </a:rPr>
                        <a:t>088.PAN-PELANTIKAN.V-01.02.018.C-1.03.2022</a:t>
                      </a:r>
                      <a:endParaRPr lang="en-ID"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Senior Pmii Bumiayu</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Permohonan Dana</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2522239"/>
                  </a:ext>
                </a:extLst>
              </a:tr>
              <a:tr h="360268">
                <a:tc>
                  <a:txBody>
                    <a:bodyPr/>
                    <a:lstStyle/>
                    <a:p>
                      <a:pPr algn="ctr" fontAlgn="t"/>
                      <a:r>
                        <a:rPr lang="en-ID" sz="1100" u="none" strike="noStrike">
                          <a:effectLst/>
                          <a:latin typeface="Arial Narrow" panose="020B0606020202030204" pitchFamily="34" charset="0"/>
                        </a:rPr>
                        <a:t>7</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fi-FI" sz="1100" u="none" strike="noStrike">
                          <a:effectLst/>
                          <a:latin typeface="Arial Narrow" panose="020B0606020202030204" pitchFamily="34" charset="0"/>
                        </a:rPr>
                        <a:t>089.PAN-PELANTIKAN.V-01.02.070.C-I.03.2022 Sampai 093.PAN-PELANTIKAN.V-01.01.074.C-I.03.2022</a:t>
                      </a:r>
                      <a:endParaRPr lang="fi-FI"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Senior Pmii Bumiayu</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Undangan</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435841"/>
                  </a:ext>
                </a:extLst>
              </a:tr>
              <a:tr h="360268">
                <a:tc>
                  <a:txBody>
                    <a:bodyPr/>
                    <a:lstStyle/>
                    <a:p>
                      <a:pPr algn="ctr" fontAlgn="t"/>
                      <a:r>
                        <a:rPr lang="en-ID" sz="1100" u="none" strike="noStrike">
                          <a:effectLst/>
                          <a:latin typeface="Arial Narrow" panose="020B0606020202030204" pitchFamily="34" charset="0"/>
                        </a:rPr>
                        <a:t>8</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fi-FI" sz="1100" u="none" strike="noStrike">
                          <a:effectLst/>
                          <a:latin typeface="Arial Narrow" panose="020B0606020202030204" pitchFamily="34" charset="0"/>
                        </a:rPr>
                        <a:t>094.PAN-PELANTIKAN.V-01.01.075.C-I.03.2022</a:t>
                      </a:r>
                      <a:endParaRPr lang="fi-FI" sz="1100" b="0" i="0" u="none" strike="noStrike">
                        <a:solidFill>
                          <a:srgbClr val="000000"/>
                        </a:solidFill>
                        <a:effectLst/>
                        <a:latin typeface="Arial Narrow" panose="020B0606020202030204" pitchFamily="34" charset="0"/>
                      </a:endParaRPr>
                    </a:p>
                  </a:txBody>
                  <a:tcPr marL="6609" marR="6609" marT="660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Anggota Pmii Arya Suralaya</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6 - 10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7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Undangan</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9022460"/>
                  </a:ext>
                </a:extLst>
              </a:tr>
              <a:tr h="360268">
                <a:tc>
                  <a:txBody>
                    <a:bodyPr/>
                    <a:lstStyle/>
                    <a:p>
                      <a:pPr algn="ctr" fontAlgn="t"/>
                      <a:r>
                        <a:rPr lang="en-ID" sz="1100" u="none" strike="noStrike">
                          <a:effectLst/>
                          <a:latin typeface="Arial Narrow" panose="020B0606020202030204" pitchFamily="34" charset="0"/>
                        </a:rPr>
                        <a:t>9</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D" sz="1100" u="none" strike="noStrike">
                          <a:effectLst/>
                          <a:latin typeface="Arial Narrow" panose="020B0606020202030204" pitchFamily="34" charset="0"/>
                        </a:rPr>
                        <a:t>095.PK-VII.V-01.01.002.A-II.03.2022 Sampai                                        096.PK-VII.V-01.01.003.A-II.03.2022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fi-FI" sz="1100" u="none" strike="noStrike">
                          <a:effectLst/>
                          <a:latin typeface="Arial Narrow" panose="020B0606020202030204" pitchFamily="34" charset="0"/>
                        </a:rPr>
                        <a:t>Pmii Komisariat Sunan Panggung Brebes</a:t>
                      </a:r>
                      <a:endParaRPr lang="fi-FI"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01/04/2022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a:effectLst/>
                          <a:latin typeface="Arial Narrow" panose="020B0606020202030204" pitchFamily="34" charset="0"/>
                        </a:rPr>
                        <a:t>31 Maret 2022</a:t>
                      </a:r>
                      <a:endParaRPr lang="en-ID" sz="1100" b="0" i="0" u="none" strike="noStrike">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ID" sz="1100" u="none" strike="noStrike" dirty="0" err="1">
                          <a:effectLst/>
                          <a:latin typeface="Arial Narrow" panose="020B0606020202030204" pitchFamily="34" charset="0"/>
                        </a:rPr>
                        <a:t>Rekomendasi</a:t>
                      </a:r>
                      <a:endParaRPr lang="en-ID" sz="1100" b="0" i="0" u="none" strike="noStrike" dirty="0">
                        <a:solidFill>
                          <a:srgbClr val="000000"/>
                        </a:solidFill>
                        <a:effectLst/>
                        <a:latin typeface="Arial Narrow" panose="020B0606020202030204" pitchFamily="34" charset="0"/>
                      </a:endParaRPr>
                    </a:p>
                  </a:txBody>
                  <a:tcPr marL="6609" marR="6609" marT="660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6852913"/>
                  </a:ext>
                </a:extLst>
              </a:tr>
            </a:tbl>
          </a:graphicData>
        </a:graphic>
      </p:graphicFrame>
    </p:spTree>
    <p:extLst>
      <p:ext uri="{BB962C8B-B14F-4D97-AF65-F5344CB8AC3E}">
        <p14:creationId xmlns:p14="http://schemas.microsoft.com/office/powerpoint/2010/main" val="2074947593"/>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14" name="Rectangle: Diagonal Corners Rounded 13">
            <a:extLst>
              <a:ext uri="{FF2B5EF4-FFF2-40B4-BE49-F238E27FC236}">
                <a16:creationId xmlns:a16="http://schemas.microsoft.com/office/drawing/2014/main" id="{9BCA64DD-8236-4043-B0DB-6C32D429D41C}"/>
              </a:ext>
            </a:extLst>
          </p:cNvPr>
          <p:cNvSpPr/>
          <p:nvPr/>
        </p:nvSpPr>
        <p:spPr>
          <a:xfrm>
            <a:off x="-1676400" y="152400"/>
            <a:ext cx="3076575" cy="590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a:latin typeface="Arial Narrow" panose="020B0606020202030204" pitchFamily="34" charset="0"/>
              </a:rPr>
              <a:t>Surat </a:t>
            </a:r>
            <a:r>
              <a:rPr lang="en-US" sz="2000" dirty="0" err="1">
                <a:latin typeface="Arial Narrow" panose="020B0606020202030204" pitchFamily="34" charset="0"/>
              </a:rPr>
              <a:t>Keluar</a:t>
            </a:r>
            <a:r>
              <a:rPr lang="en-US" sz="2000" dirty="0">
                <a:latin typeface="Arial Narrow" panose="020B0606020202030204" pitchFamily="34" charset="0"/>
              </a:rPr>
              <a:t> </a:t>
            </a:r>
            <a:endParaRPr lang="en-ID" sz="2000" dirty="0">
              <a:latin typeface="Arial Narrow" panose="020B0606020202030204" pitchFamily="34" charset="0"/>
            </a:endParaRPr>
          </a:p>
        </p:txBody>
      </p:sp>
      <p:graphicFrame>
        <p:nvGraphicFramePr>
          <p:cNvPr id="2" name="Table 1">
            <a:extLst>
              <a:ext uri="{FF2B5EF4-FFF2-40B4-BE49-F238E27FC236}">
                <a16:creationId xmlns:a16="http://schemas.microsoft.com/office/drawing/2014/main" id="{B671C7E9-0640-4AE5-A1CE-723DD8806AEC}"/>
              </a:ext>
            </a:extLst>
          </p:cNvPr>
          <p:cNvGraphicFramePr>
            <a:graphicFrameLocks noGrp="1"/>
          </p:cNvGraphicFramePr>
          <p:nvPr>
            <p:extLst>
              <p:ext uri="{D42A27DB-BD31-4B8C-83A1-F6EECF244321}">
                <p14:modId xmlns:p14="http://schemas.microsoft.com/office/powerpoint/2010/main" val="1979871112"/>
              </p:ext>
            </p:extLst>
          </p:nvPr>
        </p:nvGraphicFramePr>
        <p:xfrm>
          <a:off x="1709783" y="971550"/>
          <a:ext cx="5724434" cy="3666602"/>
        </p:xfrm>
        <a:graphic>
          <a:graphicData uri="http://schemas.openxmlformats.org/drawingml/2006/table">
            <a:tbl>
              <a:tblPr>
                <a:tableStyleId>{2D5ABB26-0587-4C30-8999-92F81FD0307C}</a:tableStyleId>
              </a:tblPr>
              <a:tblGrid>
                <a:gridCol w="307765">
                  <a:extLst>
                    <a:ext uri="{9D8B030D-6E8A-4147-A177-3AD203B41FA5}">
                      <a16:colId xmlns:a16="http://schemas.microsoft.com/office/drawing/2014/main" val="2158978989"/>
                    </a:ext>
                  </a:extLst>
                </a:gridCol>
                <a:gridCol w="3087912">
                  <a:extLst>
                    <a:ext uri="{9D8B030D-6E8A-4147-A177-3AD203B41FA5}">
                      <a16:colId xmlns:a16="http://schemas.microsoft.com/office/drawing/2014/main" val="2946893697"/>
                    </a:ext>
                  </a:extLst>
                </a:gridCol>
                <a:gridCol w="2328757">
                  <a:extLst>
                    <a:ext uri="{9D8B030D-6E8A-4147-A177-3AD203B41FA5}">
                      <a16:colId xmlns:a16="http://schemas.microsoft.com/office/drawing/2014/main" val="837547210"/>
                    </a:ext>
                  </a:extLst>
                </a:gridCol>
              </a:tblGrid>
              <a:tr h="330486">
                <a:tc>
                  <a:txBody>
                    <a:bodyPr/>
                    <a:lstStyle/>
                    <a:p>
                      <a:pPr algn="l" fontAlgn="b"/>
                      <a:r>
                        <a:rPr lang="en-ID" sz="1100" u="none" strike="noStrike">
                          <a:effectLst/>
                        </a:rPr>
                        <a:t> </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D" sz="1100" u="none" strike="noStrike">
                          <a:effectLst/>
                        </a:rPr>
                        <a:t>116.PK-VIII.V-01.01-017.A-II.12.2022</a:t>
                      </a:r>
                      <a:endParaRPr lang="en-ID" sz="1100" b="0" i="0" u="none" strike="noStrike">
                        <a:solidFill>
                          <a:srgbClr val="000000"/>
                        </a:solidFill>
                        <a:effectLst/>
                        <a:latin typeface="Times New Roman" panose="02020603050405020304" pitchFamily="18" charset="0"/>
                      </a:endParaRPr>
                    </a:p>
                  </a:txBody>
                  <a:tcPr marL="7694" marR="7694" marT="769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Rekomendasi</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64003863"/>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ID" sz="1100" u="none" strike="noStrike">
                          <a:effectLst/>
                        </a:rPr>
                        <a:t>117.PAN-PKD.PK-VIII.V-01.01-017.C-I.01.2023 Sampai 119.PAN-PKD.PK-VIII.V-01.01-022.A-II.12.2023</a:t>
                      </a:r>
                      <a:endParaRPr lang="en-ID" sz="1100" b="0" i="0" u="none" strike="noStrike">
                        <a:solidFill>
                          <a:srgbClr val="000000"/>
                        </a:solidFill>
                        <a:effectLst/>
                        <a:latin typeface="Times New Roman" panose="02020603050405020304" pitchFamily="18" charset="0"/>
                      </a:endParaRPr>
                    </a:p>
                  </a:txBody>
                  <a:tcPr marL="7694" marR="7694" marT="769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Permohonan </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12170571"/>
                  </a:ext>
                </a:extLst>
              </a:tr>
              <a:tr h="179312">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120.PAN-PKD.PK-VIII.V-01.01-017.C-I.01.202</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Undangan PC</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2790264"/>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121.PAN-PKD.PK-VIII.V-01.01-091.C-I.01.2023 Sampai 185.PAN-PKD.PK-VIII.V-01.01-155.C-I.01.2023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Undangan Senior</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5287342"/>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185.PAN-PKD.PK-VIII.V-01.01-023.C-I.01.2023 Sampai 195.PAN-PKD.PK-VIII.V-01.01-031.C-I.01.2023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Permohonan Pemateri</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78412239"/>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196.PAN-PKD.PK-VIII.V-01.01-32.C-I.01.2023 Sampai 208.PAN-PKD.PK-VIII.V-01.01-44.C-I.01.2023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permohonan dana</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6955712"/>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209.PAN-PKD.PK-VIII.V-01.01-156.C-I.01.2023 Sampai 212.PAN-PKD.PK-VIII.V-01.01-158.C-I.01.2023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PKD</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8797663"/>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213.PAN-PKD.PK-VIII.V-01.01-45.C-I.01.2023 Sampai 215.PAN-PKD.PK-VIII.V-01.01-047.C-I.01.2023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PKD</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6633961"/>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216.PAN-PKD.PK-VIII.V-01.01-159.C-I.01.2023 Sampai 219.PAN-PKD.PK-VIII.V-01.01-164.C-I.01.2023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PKD</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41735980"/>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220.PAN-PKD.PK-VIII.V-01.01-48.C-I.01.2023 Sampai 221.PAN-PKD.PK-VIII.V-01.01-49.C-I.01.2023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PKD</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0654773"/>
                  </a:ext>
                </a:extLst>
              </a:tr>
              <a:tr h="350756">
                <a:tc>
                  <a:txBody>
                    <a:bodyPr/>
                    <a:lstStyle/>
                    <a:p>
                      <a:pPr algn="l" fontAlgn="b"/>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a:effectLst/>
                        </a:rPr>
                        <a:t>222.PAN-PKD.PK-VIII.V-01.01-.C-I.01.2023 Sampai 230.PAN-PKD.PK-VIII.V-01.01-.C-I.01.2023</a:t>
                      </a:r>
                      <a:endParaRPr lang="en-ID" sz="1100" b="0" i="0" u="none" strike="noStrike">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ID" sz="1100" u="none" strike="noStrike" dirty="0">
                          <a:effectLst/>
                        </a:rPr>
                        <a:t>PKD</a:t>
                      </a:r>
                      <a:endParaRPr lang="en-ID" sz="1100" b="0" i="0" u="none" strike="noStrike" dirty="0">
                        <a:solidFill>
                          <a:srgbClr val="000000"/>
                        </a:solidFill>
                        <a:effectLst/>
                        <a:latin typeface="Calibri" panose="020F0502020204030204" pitchFamily="34" charset="0"/>
                      </a:endParaRPr>
                    </a:p>
                  </a:txBody>
                  <a:tcPr marL="7694" marR="7694" marT="769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4759200"/>
                  </a:ext>
                </a:extLst>
              </a:tr>
            </a:tbl>
          </a:graphicData>
        </a:graphic>
      </p:graphicFrame>
    </p:spTree>
    <p:extLst>
      <p:ext uri="{BB962C8B-B14F-4D97-AF65-F5344CB8AC3E}">
        <p14:creationId xmlns:p14="http://schemas.microsoft.com/office/powerpoint/2010/main" val="3697270534"/>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15978"/>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B4E75AFF-5BF4-4A88-8AFA-ACCF9F5D73D9}"/>
              </a:ext>
            </a:extLst>
          </p:cNvPr>
          <p:cNvSpPr/>
          <p:nvPr/>
        </p:nvSpPr>
        <p:spPr>
          <a:xfrm flipH="1" flipV="1">
            <a:off x="1060901" y="822071"/>
            <a:ext cx="1774896" cy="1774896"/>
          </a:xfrm>
          <a:prstGeom prst="ellipse">
            <a:avLst/>
          </a:prstGeom>
          <a:solidFill>
            <a:schemeClr val="bg1"/>
          </a:solidFill>
          <a:ln w="254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sp>
        <p:nvSpPr>
          <p:cNvPr id="5" name="矩形 4"/>
          <p:cNvSpPr/>
          <p:nvPr/>
        </p:nvSpPr>
        <p:spPr>
          <a:xfrm>
            <a:off x="1537191" y="1200150"/>
            <a:ext cx="184731" cy="954300"/>
          </a:xfrm>
          <a:prstGeom prst="rect">
            <a:avLst/>
          </a:prstGeom>
        </p:spPr>
        <p:txBody>
          <a:bodyPr wrap="none">
            <a:spAutoFit/>
          </a:bodyPr>
          <a:lstStyle/>
          <a:p>
            <a:pPr>
              <a:lnSpc>
                <a:spcPct val="120000"/>
              </a:lnSpc>
            </a:pPr>
            <a:endParaRPr lang="zh-CN" altLang="en-US" sz="5100" dirty="0">
              <a:solidFill>
                <a:schemeClr val="accent1"/>
              </a:solidFill>
              <a:latin typeface="+mn-ea"/>
            </a:endParaRPr>
          </a:p>
        </p:txBody>
      </p:sp>
      <p:sp>
        <p:nvSpPr>
          <p:cNvPr id="43" name="TextBox 11"/>
          <p:cNvSpPr txBox="1"/>
          <p:nvPr/>
        </p:nvSpPr>
        <p:spPr>
          <a:xfrm>
            <a:off x="3867756" y="2862836"/>
            <a:ext cx="1907895" cy="646331"/>
          </a:xfrm>
          <a:prstGeom prst="rect">
            <a:avLst/>
          </a:prstGeom>
          <a:noFill/>
        </p:spPr>
        <p:txBody>
          <a:bodyPr wrap="none" rtlCol="0">
            <a:spAutoFit/>
          </a:bodyPr>
          <a:lstStyle/>
          <a:p>
            <a:pPr marL="0" lvl="1" algn="ctr"/>
            <a:r>
              <a:rPr lang="en-US" altLang="zh-CN" sz="3600" dirty="0" err="1">
                <a:solidFill>
                  <a:schemeClr val="accent1"/>
                </a:solidFill>
                <a:latin typeface="Arial Narrow" panose="020B0606020202030204" pitchFamily="34" charset="0"/>
                <a:ea typeface="+mj-ea"/>
              </a:rPr>
              <a:t>Keuangan</a:t>
            </a:r>
            <a:endParaRPr lang="zh-CN" altLang="en-US" sz="3600" dirty="0">
              <a:solidFill>
                <a:schemeClr val="accent1"/>
              </a:solidFill>
              <a:latin typeface="Arial Narrow" panose="020B0606020202030204" pitchFamily="34" charset="0"/>
              <a:ea typeface="+mj-ea"/>
            </a:endParaRPr>
          </a:p>
        </p:txBody>
      </p:sp>
      <p:pic>
        <p:nvPicPr>
          <p:cNvPr id="9" name="Picture 8">
            <a:extLst>
              <a:ext uri="{FF2B5EF4-FFF2-40B4-BE49-F238E27FC236}">
                <a16:creationId xmlns:a16="http://schemas.microsoft.com/office/drawing/2014/main" id="{883759AC-724D-4584-B803-2EFA8E94D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001" y="1046435"/>
            <a:ext cx="1226695" cy="1345943"/>
          </a:xfrm>
          <a:prstGeom prst="rect">
            <a:avLst/>
          </a:prstGeom>
        </p:spPr>
      </p:pic>
    </p:spTree>
    <p:extLst>
      <p:ext uri="{BB962C8B-B14F-4D97-AF65-F5344CB8AC3E}">
        <p14:creationId xmlns:p14="http://schemas.microsoft.com/office/powerpoint/2010/main" val="271013932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par>
                          <p:cTn id="10" fill="hold">
                            <p:stCondLst>
                              <p:cond delay="500"/>
                            </p:stCondLst>
                            <p:childTnLst>
                              <p:par>
                                <p:cTn id="11" presetID="2" presetClass="entr" presetSubtype="3"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0-#ppt_w/2"/>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4" presetClass="entr" presetSubtype="10" fill="hold" grpId="0" nodeType="afterEffect" nodePh="1">
                                  <p:stCondLst>
                                    <p:cond delay="0"/>
                                  </p:stCondLst>
                                  <p:endCondLst>
                                    <p:cond evt="begin" delay="0">
                                      <p:tn val="20"/>
                                    </p:cond>
                                  </p:end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par>
                          <p:cTn id="23" fill="hold">
                            <p:stCondLst>
                              <p:cond delay="1500"/>
                            </p:stCondLst>
                            <p:childTnLst>
                              <p:par>
                                <p:cTn id="24" presetID="1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additive="base">
                                        <p:cTn id="26" dur="500"/>
                                        <p:tgtEl>
                                          <p:spTgt spid="43"/>
                                        </p:tgtEl>
                                        <p:attrNameLst>
                                          <p:attrName>ppt_x</p:attrName>
                                        </p:attrNameLst>
                                      </p:cBhvr>
                                      <p:tavLst>
                                        <p:tav tm="0">
                                          <p:val>
                                            <p:strVal val="#ppt_x-#ppt_w*1.125000"/>
                                          </p:val>
                                        </p:tav>
                                        <p:tav tm="100000">
                                          <p:val>
                                            <p:strVal val="#ppt_x"/>
                                          </p:val>
                                        </p:tav>
                                      </p:tavLst>
                                    </p:anim>
                                    <p:animEffect transition="in" filter="wipe(righ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5" grpId="0" animBg="1"/>
      <p:bldP spid="5" grpId="0"/>
      <p:bldP spid="4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5233346-A431-4AA1-BE11-6DF0FC6B921E}"/>
              </a:ext>
            </a:extLst>
          </p:cNvPr>
          <p:cNvSpPr>
            <a:spLocks noGrp="1"/>
          </p:cNvSpPr>
          <p:nvPr>
            <p:ph type="title"/>
          </p:nvPr>
        </p:nvSpPr>
        <p:spPr>
          <a:xfrm>
            <a:off x="533400" y="2114550"/>
            <a:ext cx="8210550" cy="994172"/>
          </a:xfrm>
        </p:spPr>
        <p:txBody>
          <a:bodyPr>
            <a:normAutofit/>
          </a:bodyPr>
          <a:lstStyle/>
          <a:p>
            <a:pPr algn="ctr"/>
            <a:r>
              <a:rPr lang="en-US" sz="3200" dirty="0" err="1">
                <a:latin typeface="Arial Narrow" panose="020B0606020202030204" pitchFamily="34" charset="0"/>
              </a:rPr>
              <a:t>Wallahul</a:t>
            </a:r>
            <a:r>
              <a:rPr lang="en-US" sz="3200" dirty="0">
                <a:latin typeface="Arial Narrow" panose="020B0606020202030204" pitchFamily="34" charset="0"/>
              </a:rPr>
              <a:t> </a:t>
            </a:r>
            <a:r>
              <a:rPr lang="en-US" sz="3200" dirty="0" err="1">
                <a:latin typeface="Arial Narrow" panose="020B0606020202030204" pitchFamily="34" charset="0"/>
              </a:rPr>
              <a:t>Muwaffieq</a:t>
            </a:r>
            <a:r>
              <a:rPr lang="en-US" sz="3200" dirty="0">
                <a:latin typeface="Arial Narrow" panose="020B0606020202030204" pitchFamily="34" charset="0"/>
              </a:rPr>
              <a:t> </a:t>
            </a:r>
            <a:r>
              <a:rPr lang="en-US" sz="3200" dirty="0" err="1">
                <a:latin typeface="Arial Narrow" panose="020B0606020202030204" pitchFamily="34" charset="0"/>
              </a:rPr>
              <a:t>Aqwamith</a:t>
            </a:r>
            <a:r>
              <a:rPr lang="en-US" sz="3200" dirty="0">
                <a:latin typeface="Arial Narrow" panose="020B0606020202030204" pitchFamily="34" charset="0"/>
              </a:rPr>
              <a:t> </a:t>
            </a:r>
            <a:r>
              <a:rPr lang="en-US" sz="3200" dirty="0" err="1">
                <a:latin typeface="Arial Narrow" panose="020B0606020202030204" pitchFamily="34" charset="0"/>
              </a:rPr>
              <a:t>Thoriq</a:t>
            </a:r>
            <a:br>
              <a:rPr lang="en-US" sz="3200" dirty="0">
                <a:latin typeface="Arial Narrow" panose="020B0606020202030204" pitchFamily="34" charset="0"/>
              </a:rPr>
            </a:br>
            <a:r>
              <a:rPr lang="en-US" sz="3200" dirty="0" err="1">
                <a:latin typeface="Arial Narrow" panose="020B0606020202030204" pitchFamily="34" charset="0"/>
              </a:rPr>
              <a:t>Wassalamualakum</a:t>
            </a:r>
            <a:r>
              <a:rPr lang="en-US" sz="3200" dirty="0">
                <a:latin typeface="Arial Narrow" panose="020B0606020202030204" pitchFamily="34" charset="0"/>
              </a:rPr>
              <a:t> </a:t>
            </a:r>
            <a:r>
              <a:rPr lang="en-US" sz="3200" dirty="0" err="1">
                <a:latin typeface="Arial Narrow" panose="020B0606020202030204" pitchFamily="34" charset="0"/>
              </a:rPr>
              <a:t>Warahmatullah</a:t>
            </a:r>
            <a:r>
              <a:rPr lang="en-US" sz="3200" dirty="0">
                <a:latin typeface="Arial Narrow" panose="020B0606020202030204" pitchFamily="34" charset="0"/>
              </a:rPr>
              <a:t> </a:t>
            </a:r>
            <a:r>
              <a:rPr lang="en-US" sz="3200" dirty="0" err="1">
                <a:latin typeface="Arial Narrow" panose="020B0606020202030204" pitchFamily="34" charset="0"/>
              </a:rPr>
              <a:t>Wabarakatuh</a:t>
            </a:r>
            <a:r>
              <a:rPr lang="en-US" sz="3200" dirty="0">
                <a:latin typeface="Arial Narrow" panose="020B0606020202030204" pitchFamily="34" charset="0"/>
              </a:rPr>
              <a:t>….</a:t>
            </a:r>
            <a:endParaRPr lang="en-ID" sz="3200" dirty="0">
              <a:latin typeface="Arial Narrow" panose="020B0606020202030204" pitchFamily="34" charset="0"/>
            </a:endParaRPr>
          </a:p>
        </p:txBody>
      </p:sp>
    </p:spTree>
    <p:extLst>
      <p:ext uri="{BB962C8B-B14F-4D97-AF65-F5344CB8AC3E}">
        <p14:creationId xmlns:p14="http://schemas.microsoft.com/office/powerpoint/2010/main" val="380337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advTm="300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4050512968"/>
              </p:ext>
            </p:extLst>
          </p:nvPr>
        </p:nvGraphicFramePr>
        <p:xfrm>
          <a:off x="457200" y="305056"/>
          <a:ext cx="8280400" cy="3740852"/>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7180">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301459">
                <a:tc>
                  <a:txBody>
                    <a:bodyPr/>
                    <a:lstStyle/>
                    <a:p>
                      <a:pPr>
                        <a:lnSpc>
                          <a:spcPct val="107000"/>
                        </a:lnSpc>
                        <a:spcAft>
                          <a:spcPts val="800"/>
                        </a:spcAft>
                      </a:pPr>
                      <a:r>
                        <a:rPr lang="id-ID" sz="1400" b="1"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id-ID" sz="1600" b="1">
                          <a:effectLst/>
                          <a:latin typeface="Arial Narrow" panose="020B0606020202030204" pitchFamily="34" charset="0"/>
                          <a:ea typeface="Calibri" panose="020F0502020204030204" pitchFamily="34" charset="0"/>
                          <a:cs typeface="Arial" panose="020B0604020202020204" pitchFamily="34" charset="0"/>
                        </a:rPr>
                        <a:t>BIRO EKSTERNAL</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a:effectLst/>
                          <a:latin typeface="Arial Narrow" panose="020B0606020202030204" pitchFamily="34" charset="0"/>
                        </a:rPr>
                        <a:t> </a:t>
                      </a:r>
                      <a:endParaRPr lang="en-ID" sz="140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tc>
                  <a:txBody>
                    <a:bodyPr/>
                    <a:lstStyle/>
                    <a:p>
                      <a:endParaRPr lang="id-ID" sz="140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211367690"/>
                  </a:ext>
                </a:extLst>
              </a:tr>
              <a:tr h="411005">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gn="ct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Biro OKP dan hubkomkam</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endParaRPr lang="id-ID" dirty="0"/>
                    </a:p>
                  </a:txBody>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extLst>
                  <a:ext uri="{0D108BD9-81ED-4DB2-BD59-A6C34878D82A}">
                    <a16:rowId xmlns:a16="http://schemas.microsoft.com/office/drawing/2014/main" val="1406195282"/>
                  </a:ext>
                </a:extLst>
              </a:tr>
              <a:tr h="2697867">
                <a:tc>
                  <a:txBody>
                    <a:bodyPr/>
                    <a:lstStyle/>
                    <a:p>
                      <a:pPr>
                        <a:lnSpc>
                          <a:spcPct val="107000"/>
                        </a:lnSpc>
                        <a:spcAft>
                          <a:spcPts val="800"/>
                        </a:spcAft>
                      </a:pPr>
                      <a:r>
                        <a:rPr lang="id-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Silaturahmi/Sowan rutin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Menjalin hubungan dan komunikasi dengan OKP lain (Cipayung, Lembaga NU, dll) terkait kegiatan yang ada</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Menghadiri undangan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Mengkaji isu-isu yang beredar baik di internal maupun eksternal kampus</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394541078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170206843"/>
              </p:ext>
            </p:extLst>
          </p:nvPr>
        </p:nvGraphicFramePr>
        <p:xfrm>
          <a:off x="457200" y="666750"/>
          <a:ext cx="8280400" cy="3436052"/>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7180">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411005">
                <a:tc>
                  <a:txBody>
                    <a:bodyPr/>
                    <a:lstStyle/>
                    <a:p>
                      <a:pPr>
                        <a:lnSpc>
                          <a:spcPct val="107000"/>
                        </a:lnSpc>
                        <a:spcAft>
                          <a:spcPts val="800"/>
                        </a:spcAft>
                      </a:pPr>
                      <a:r>
                        <a:rPr lang="id-ID" sz="1600" b="1">
                          <a:effectLst/>
                          <a:latin typeface="Arial Narrow" panose="020B0606020202030204" pitchFamily="34" charset="0"/>
                          <a:ea typeface="Calibri" panose="020F0502020204030204" pitchFamily="34" charset="0"/>
                          <a:cs typeface="Arial" panose="020B0604020202020204" pitchFamily="34" charset="0"/>
                        </a:rPr>
                        <a:t>2.</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gn="ct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Biro Medinfodig</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endParaRPr lang="id-ID" dirty="0"/>
                    </a:p>
                  </a:txBody>
                  <a:tcPr/>
                </a:tc>
                <a:tc hMerge="1">
                  <a:txBody>
                    <a:bodyPr/>
                    <a:lstStyle/>
                    <a:p>
                      <a:endParaRPr lang="id-ID" sz="1400" dirty="0">
                        <a:latin typeface="Arial Narrow" panose="020B0606020202030204" pitchFamily="34" charset="0"/>
                      </a:endParaRPr>
                    </a:p>
                  </a:txBody>
                  <a:tcPr>
                    <a:solidFill>
                      <a:schemeClr val="bg1">
                        <a:lumMod val="95000"/>
                      </a:schemeClr>
                    </a:solidFill>
                  </a:tcPr>
                </a:tc>
                <a:tc hMerge="1">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06195282"/>
                  </a:ext>
                </a:extLst>
              </a:tr>
              <a:tr h="2697867">
                <a:tc>
                  <a:txBody>
                    <a:bodyPr/>
                    <a:lstStyle/>
                    <a:p>
                      <a:pPr>
                        <a:lnSpc>
                          <a:spcPct val="107000"/>
                        </a:lnSpc>
                        <a:spcAft>
                          <a:spcPts val="800"/>
                        </a:spcAft>
                      </a:pPr>
                      <a:r>
                        <a:rPr lang="id-ID" sz="1600">
                          <a:effectLst/>
                          <a:latin typeface="Arial Narrow" panose="020B0606020202030204" pitchFamily="34" charset="0"/>
                          <a:ea typeface="Calibri" panose="020F0502020204030204" pitchFamily="34" charset="0"/>
                          <a:cs typeface="Arial" panose="020B0604020202020204" pitchFamily="34" charset="0"/>
                        </a:rPr>
                        <a:t> </a:t>
                      </a:r>
                      <a:endParaRPr lang="en-ID" sz="1600">
                        <a:effectLst/>
                        <a:latin typeface="Arial Narrow" panose="020B0606020202030204" pitchFamily="34" charset="0"/>
                        <a:ea typeface="Calibri" panose="020F0502020204030204" pitchFamily="34" charset="0"/>
                        <a:cs typeface="Arial" panose="020B0604020202020204" pitchFamily="34" charset="0"/>
                      </a:endParaRPr>
                    </a:p>
                    <a:p>
                      <a:pPr>
                        <a:lnSpc>
                          <a:spcPct val="107000"/>
                        </a:lnSpc>
                        <a:spcAft>
                          <a:spcPts val="800"/>
                        </a:spcAft>
                      </a:pPr>
                      <a:r>
                        <a:rPr lang="id-ID" sz="1600">
                          <a:effectLst/>
                          <a:latin typeface="Arial Narrow" panose="020B0606020202030204" pitchFamily="34" charset="0"/>
                          <a:ea typeface="Calibri" panose="020F0502020204030204" pitchFamily="34" charset="0"/>
                          <a:cs typeface="Arial" panose="020B0604020202020204" pitchFamily="34" charset="0"/>
                        </a:rPr>
                        <a:t> </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342900" lvl="0" indent="-342900">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Membuat pamflet setiap ada kegiatan/hari besar</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Foto kepengurusan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Pelatihan desain grafis(1 bulan sekali)</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Pengelolaan website disambi belajar bareng</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3105059250"/>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60901" y="-28282"/>
            <a:ext cx="8083099" cy="1566986"/>
          </a:xfrm>
          <a:custGeom>
            <a:avLst/>
            <a:gdLst>
              <a:gd name="connsiteX0" fmla="*/ 0 w 7162800"/>
              <a:gd name="connsiteY0" fmla="*/ 0 h 1555411"/>
              <a:gd name="connsiteX1" fmla="*/ 7162800 w 7162800"/>
              <a:gd name="connsiteY1" fmla="*/ 0 h 1555411"/>
              <a:gd name="connsiteX2" fmla="*/ 7162800 w 7162800"/>
              <a:gd name="connsiteY2" fmla="*/ 1555411 h 1555411"/>
              <a:gd name="connsiteX3" fmla="*/ 0 w 7162800"/>
              <a:gd name="connsiteY3" fmla="*/ 1555411 h 1555411"/>
              <a:gd name="connsiteX4" fmla="*/ 0 w 7162800"/>
              <a:gd name="connsiteY4" fmla="*/ 0 h 1555411"/>
              <a:gd name="connsiteX0" fmla="*/ 0 w 7926730"/>
              <a:gd name="connsiteY0" fmla="*/ 0 h 1566986"/>
              <a:gd name="connsiteX1" fmla="*/ 7926730 w 7926730"/>
              <a:gd name="connsiteY1" fmla="*/ 11575 h 1566986"/>
              <a:gd name="connsiteX2" fmla="*/ 7926730 w 7926730"/>
              <a:gd name="connsiteY2" fmla="*/ 1566986 h 1566986"/>
              <a:gd name="connsiteX3" fmla="*/ 763930 w 7926730"/>
              <a:gd name="connsiteY3" fmla="*/ 1566986 h 1566986"/>
              <a:gd name="connsiteX4" fmla="*/ 0 w 7926730"/>
              <a:gd name="connsiteY4" fmla="*/ 0 h 156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6730" h="1566986">
                <a:moveTo>
                  <a:pt x="0" y="0"/>
                </a:moveTo>
                <a:lnTo>
                  <a:pt x="7926730" y="11575"/>
                </a:lnTo>
                <a:lnTo>
                  <a:pt x="7926730" y="1566986"/>
                </a:lnTo>
                <a:lnTo>
                  <a:pt x="763930" y="1566986"/>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0" y="1782502"/>
            <a:ext cx="3553428" cy="3360999"/>
          </a:xfrm>
          <a:custGeom>
            <a:avLst/>
            <a:gdLst>
              <a:gd name="connsiteX0" fmla="*/ 0 w 3553428"/>
              <a:gd name="connsiteY0" fmla="*/ 0 h 3360999"/>
              <a:gd name="connsiteX1" fmla="*/ 1863583 w 3553428"/>
              <a:gd name="connsiteY1" fmla="*/ 0 h 3360999"/>
              <a:gd name="connsiteX2" fmla="*/ 3553428 w 3553428"/>
              <a:gd name="connsiteY2" fmla="*/ 3360999 h 3360999"/>
              <a:gd name="connsiteX3" fmla="*/ 0 w 3553428"/>
              <a:gd name="connsiteY3" fmla="*/ 3360999 h 3360999"/>
            </a:gdLst>
            <a:ahLst/>
            <a:cxnLst>
              <a:cxn ang="0">
                <a:pos x="connsiteX0" y="connsiteY0"/>
              </a:cxn>
              <a:cxn ang="0">
                <a:pos x="connsiteX1" y="connsiteY1"/>
              </a:cxn>
              <a:cxn ang="0">
                <a:pos x="connsiteX2" y="connsiteY2"/>
              </a:cxn>
              <a:cxn ang="0">
                <a:pos x="connsiteX3" y="connsiteY3"/>
              </a:cxn>
            </a:cxnLst>
            <a:rect l="l" t="t" r="r" b="b"/>
            <a:pathLst>
              <a:path w="3553428" h="3360999">
                <a:moveTo>
                  <a:pt x="0" y="0"/>
                </a:moveTo>
                <a:lnTo>
                  <a:pt x="1863583" y="0"/>
                </a:lnTo>
                <a:lnTo>
                  <a:pt x="3553428" y="3360999"/>
                </a:lnTo>
                <a:lnTo>
                  <a:pt x="0" y="336099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BCFCE84B-1392-4D81-A29D-EA0BDE39457E}"/>
              </a:ext>
            </a:extLst>
          </p:cNvPr>
          <p:cNvSpPr/>
          <p:nvPr/>
        </p:nvSpPr>
        <p:spPr>
          <a:xfrm rot="19982334" flipH="1" flipV="1">
            <a:off x="2813649" y="1307337"/>
            <a:ext cx="101078" cy="40622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579" tIns="33789" rIns="67579" bIns="33789" numCol="1" spcCol="0" rtlCol="0" fromWordArt="0" anchor="ctr" anchorCtr="0" forceAA="0" compatLnSpc="1">
            <a:prstTxWarp prst="textNoShape">
              <a:avLst/>
            </a:prstTxWarp>
            <a:noAutofit/>
          </a:bodyPr>
          <a:lstStyle/>
          <a:p>
            <a:pPr algn="ctr" defTabSz="450525"/>
            <a:endParaRPr lang="zh-CN" altLang="en-US" sz="1330">
              <a:solidFill>
                <a:prstClr val="white"/>
              </a:solidFill>
            </a:endParaRPr>
          </a:p>
        </p:txBody>
      </p:sp>
      <p:graphicFrame>
        <p:nvGraphicFramePr>
          <p:cNvPr id="4" name="Table 5">
            <a:extLst>
              <a:ext uri="{FF2B5EF4-FFF2-40B4-BE49-F238E27FC236}">
                <a16:creationId xmlns:a16="http://schemas.microsoft.com/office/drawing/2014/main" id="{10BA5311-ABA3-415E-A6DA-96267AB3B745}"/>
              </a:ext>
            </a:extLst>
          </p:cNvPr>
          <p:cNvGraphicFramePr>
            <a:graphicFrameLocks noGrp="1"/>
          </p:cNvGraphicFramePr>
          <p:nvPr>
            <p:extLst>
              <p:ext uri="{D42A27DB-BD31-4B8C-83A1-F6EECF244321}">
                <p14:modId xmlns:p14="http://schemas.microsoft.com/office/powerpoint/2010/main" val="357902555"/>
              </p:ext>
            </p:extLst>
          </p:nvPr>
        </p:nvGraphicFramePr>
        <p:xfrm>
          <a:off x="431800" y="1637079"/>
          <a:ext cx="8280400" cy="1869341"/>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1548368073"/>
                    </a:ext>
                  </a:extLst>
                </a:gridCol>
                <a:gridCol w="2873265">
                  <a:extLst>
                    <a:ext uri="{9D8B030D-6E8A-4147-A177-3AD203B41FA5}">
                      <a16:colId xmlns:a16="http://schemas.microsoft.com/office/drawing/2014/main" val="846604"/>
                    </a:ext>
                  </a:extLst>
                </a:gridCol>
                <a:gridCol w="1690632">
                  <a:extLst>
                    <a:ext uri="{9D8B030D-6E8A-4147-A177-3AD203B41FA5}">
                      <a16:colId xmlns:a16="http://schemas.microsoft.com/office/drawing/2014/main" val="876113123"/>
                    </a:ext>
                  </a:extLst>
                </a:gridCol>
                <a:gridCol w="1690632">
                  <a:extLst>
                    <a:ext uri="{9D8B030D-6E8A-4147-A177-3AD203B41FA5}">
                      <a16:colId xmlns:a16="http://schemas.microsoft.com/office/drawing/2014/main" val="3455006940"/>
                    </a:ext>
                  </a:extLst>
                </a:gridCol>
                <a:gridCol w="1517871">
                  <a:extLst>
                    <a:ext uri="{9D8B030D-6E8A-4147-A177-3AD203B41FA5}">
                      <a16:colId xmlns:a16="http://schemas.microsoft.com/office/drawing/2014/main" val="4055440804"/>
                    </a:ext>
                  </a:extLst>
                </a:gridCol>
              </a:tblGrid>
              <a:tr h="321211">
                <a:tc>
                  <a:txBody>
                    <a:bodyPr/>
                    <a:lstStyle/>
                    <a:p>
                      <a:pPr algn="ctr"/>
                      <a:r>
                        <a:rPr lang="en-US" sz="1400" b="1" dirty="0">
                          <a:solidFill>
                            <a:schemeClr val="bg1"/>
                          </a:solidFill>
                          <a:latin typeface="Arial Narrow" panose="020B0606020202030204" pitchFamily="34" charset="0"/>
                        </a:rPr>
                        <a:t>NO</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Program </a:t>
                      </a:r>
                      <a:r>
                        <a:rPr lang="en-US" sz="1400" b="1" dirty="0" err="1">
                          <a:solidFill>
                            <a:schemeClr val="bg1"/>
                          </a:solidFill>
                          <a:latin typeface="Arial Narrow" panose="020B0606020202030204" pitchFamily="34" charset="0"/>
                        </a:rPr>
                        <a:t>Kerja</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Kegiatan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err="1">
                          <a:solidFill>
                            <a:schemeClr val="bg1"/>
                          </a:solidFill>
                          <a:latin typeface="Arial Narrow" panose="020B0606020202030204" pitchFamily="34" charset="0"/>
                        </a:rPr>
                        <a:t>Sasaran</a:t>
                      </a:r>
                      <a:endParaRPr lang="id-ID" sz="1400" b="1" dirty="0">
                        <a:solidFill>
                          <a:schemeClr val="bg1"/>
                        </a:solidFill>
                        <a:latin typeface="Arial Narrow" panose="020B0606020202030204" pitchFamily="34" charset="0"/>
                      </a:endParaRPr>
                    </a:p>
                  </a:txBody>
                  <a:tcPr>
                    <a:solidFill>
                      <a:schemeClr val="accent5">
                        <a:lumMod val="50000"/>
                      </a:schemeClr>
                    </a:solidFill>
                  </a:tcPr>
                </a:tc>
                <a:tc>
                  <a:txBody>
                    <a:bodyPr/>
                    <a:lstStyle/>
                    <a:p>
                      <a:pPr algn="ctr"/>
                      <a:r>
                        <a:rPr lang="en-US" sz="1400" b="1" dirty="0">
                          <a:solidFill>
                            <a:schemeClr val="bg1"/>
                          </a:solidFill>
                          <a:latin typeface="Arial Narrow" panose="020B0606020202030204" pitchFamily="34" charset="0"/>
                        </a:rPr>
                        <a:t>Waktu</a:t>
                      </a:r>
                      <a:endParaRPr lang="id-ID" sz="1400" b="1" dirty="0">
                        <a:solidFill>
                          <a:schemeClr val="bg1"/>
                        </a:solidFill>
                        <a:latin typeface="Arial Narrow" panose="020B0606020202030204" pitchFamily="34" charset="0"/>
                      </a:endParaRPr>
                    </a:p>
                  </a:txBody>
                  <a:tcPr>
                    <a:solidFill>
                      <a:schemeClr val="accent5">
                        <a:lumMod val="50000"/>
                      </a:schemeClr>
                    </a:solidFill>
                  </a:tcPr>
                </a:tc>
                <a:extLst>
                  <a:ext uri="{0D108BD9-81ED-4DB2-BD59-A6C34878D82A}">
                    <a16:rowId xmlns:a16="http://schemas.microsoft.com/office/drawing/2014/main" val="728409685"/>
                  </a:ext>
                </a:extLst>
              </a:tr>
              <a:tr h="253958">
                <a:tc>
                  <a:txBody>
                    <a:bodyPr/>
                    <a:lstStyle/>
                    <a:p>
                      <a:pPr>
                        <a:lnSpc>
                          <a:spcPct val="107000"/>
                        </a:lnSpc>
                        <a:spcAft>
                          <a:spcPts val="800"/>
                        </a:spcAft>
                      </a:pPr>
                      <a:r>
                        <a:rPr lang="id-ID" sz="1600">
                          <a:effectLst/>
                          <a:latin typeface="Arial Narrow" panose="020B0606020202030204" pitchFamily="34" charset="0"/>
                          <a:ea typeface="Calibri" panose="020F0502020204030204" pitchFamily="34" charset="0"/>
                          <a:cs typeface="Arial" panose="020B0604020202020204" pitchFamily="34" charset="0"/>
                        </a:rPr>
                        <a:t> </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BIRO KEAGAMAAN</a:t>
                      </a:r>
                    </a:p>
                  </a:txBody>
                  <a:tcPr marL="68580" marR="68580" marT="0" marB="0" anchor="ctr">
                    <a:solidFill>
                      <a:schemeClr val="bg1">
                        <a:lumMod val="95000"/>
                      </a:schemeClr>
                    </a:solidFill>
                  </a:tcPr>
                </a:tc>
                <a:tc hMerge="1">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hMerge="1">
                  <a:txBody>
                    <a:bodyPr/>
                    <a:lstStyle/>
                    <a:p>
                      <a:endParaRPr lang="id-ID" sz="1400" dirty="0">
                        <a:latin typeface="Arial Narrow" panose="020B0606020202030204" pitchFamily="34" charset="0"/>
                      </a:endParaRPr>
                    </a:p>
                  </a:txBody>
                  <a:tcPr>
                    <a:solidFill>
                      <a:schemeClr val="bg1">
                        <a:lumMod val="95000"/>
                      </a:schemeClr>
                    </a:solidFill>
                  </a:tcPr>
                </a:tc>
                <a:tc hMerge="1">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211367690"/>
                  </a:ext>
                </a:extLst>
              </a:tr>
              <a:tr h="253891">
                <a:tc>
                  <a:txBody>
                    <a:bodyPr/>
                    <a:lstStyle/>
                    <a:p>
                      <a:pPr>
                        <a:lnSpc>
                          <a:spcPct val="107000"/>
                        </a:lnSpc>
                        <a:spcAft>
                          <a:spcPts val="800"/>
                        </a:spcAft>
                      </a:pPr>
                      <a:r>
                        <a:rPr lang="id-ID" sz="1600" b="1">
                          <a:effectLst/>
                          <a:latin typeface="Arial Narrow" panose="020B0606020202030204" pitchFamily="34" charset="0"/>
                          <a:ea typeface="Calibri" panose="020F0502020204030204" pitchFamily="34" charset="0"/>
                          <a:cs typeface="Arial" panose="020B0604020202020204" pitchFamily="34" charset="0"/>
                        </a:rPr>
                        <a:t>1.</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gridSpan="4">
                  <a:txBody>
                    <a:bodyPr/>
                    <a:lstStyle/>
                    <a:p>
                      <a:pPr algn="ctr">
                        <a:lnSpc>
                          <a:spcPct val="107000"/>
                        </a:lnSpc>
                        <a:spcAft>
                          <a:spcPts val="800"/>
                        </a:spcAft>
                      </a:pPr>
                      <a:r>
                        <a:rPr lang="id-ID" sz="1600" b="1" dirty="0">
                          <a:effectLst/>
                          <a:latin typeface="Arial Narrow" panose="020B0606020202030204" pitchFamily="34" charset="0"/>
                          <a:ea typeface="Calibri" panose="020F0502020204030204" pitchFamily="34" charset="0"/>
                          <a:cs typeface="Arial" panose="020B0604020202020204" pitchFamily="34" charset="0"/>
                        </a:rPr>
                        <a:t>Biro Kajian Dan Dakwah</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hMerge="1">
                  <a:txBody>
                    <a:bodyPr/>
                    <a:lstStyle/>
                    <a:p>
                      <a:pPr algn="ctr"/>
                      <a:endParaRPr lang="id-ID" dirty="0"/>
                    </a:p>
                  </a:txBody>
                  <a:tcPr anchor="ct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tc hMerge="1">
                  <a:txBody>
                    <a:bodyPr/>
                    <a:lstStyle/>
                    <a:p>
                      <a:pPr algn="ctr"/>
                      <a:endParaRPr lang="id-ID" sz="1400" dirty="0">
                        <a:latin typeface="Arial Narrow" panose="020B0606020202030204" pitchFamily="34" charset="0"/>
                      </a:endParaRPr>
                    </a:p>
                  </a:txBody>
                  <a:tcPr anchor="ctr">
                    <a:solidFill>
                      <a:schemeClr val="bg1">
                        <a:lumMod val="95000"/>
                      </a:schemeClr>
                    </a:solidFill>
                  </a:tcPr>
                </a:tc>
                <a:extLst>
                  <a:ext uri="{0D108BD9-81ED-4DB2-BD59-A6C34878D82A}">
                    <a16:rowId xmlns:a16="http://schemas.microsoft.com/office/drawing/2014/main" val="1406195282"/>
                  </a:ext>
                </a:extLst>
              </a:tr>
              <a:tr h="1040281">
                <a:tc>
                  <a:txBody>
                    <a:bodyPr/>
                    <a:lstStyle/>
                    <a:p>
                      <a:pPr>
                        <a:lnSpc>
                          <a:spcPct val="107000"/>
                        </a:lnSpc>
                        <a:spcAft>
                          <a:spcPts val="800"/>
                        </a:spcAft>
                      </a:pPr>
                      <a:r>
                        <a:rPr lang="id-ID" sz="1600">
                          <a:effectLst/>
                          <a:latin typeface="Arial Narrow" panose="020B0606020202030204" pitchFamily="34" charset="0"/>
                          <a:ea typeface="Calibri" panose="020F0502020204030204" pitchFamily="34" charset="0"/>
                          <a:cs typeface="Arial" panose="020B0604020202020204" pitchFamily="34" charset="0"/>
                        </a:rPr>
                        <a:t> </a:t>
                      </a:r>
                      <a:endParaRPr lang="en-ID" sz="160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marL="549275" indent="-342900" algn="l">
                        <a:lnSpc>
                          <a:spcPct val="107000"/>
                        </a:lnSpc>
                        <a:buFont typeface="+mj-lt"/>
                        <a:buAutoNum type="arabicPeriod"/>
                      </a:pPr>
                      <a:r>
                        <a:rPr lang="en-US" sz="1600" dirty="0" err="1">
                          <a:effectLst/>
                          <a:latin typeface="Arial Narrow" panose="020B0606020202030204" pitchFamily="34" charset="0"/>
                          <a:ea typeface="Calibri" panose="020F0502020204030204" pitchFamily="34" charset="0"/>
                          <a:cs typeface="Arial" panose="020B0604020202020204" pitchFamily="34" charset="0"/>
                        </a:rPr>
                        <a:t>Maulid</a:t>
                      </a:r>
                      <a:r>
                        <a:rPr lang="en-US" sz="1600" dirty="0">
                          <a:effectLst/>
                          <a:latin typeface="Arial Narrow" panose="020B0606020202030204" pitchFamily="34" charset="0"/>
                          <a:ea typeface="Calibri" panose="020F0502020204030204" pitchFamily="34" charset="0"/>
                          <a:cs typeface="Arial" panose="020B0604020202020204" pitchFamily="34" charset="0"/>
                        </a:rPr>
                        <a:t> Ad-</a:t>
                      </a:r>
                      <a:r>
                        <a:rPr lang="en-US" sz="1600" dirty="0" err="1">
                          <a:effectLst/>
                          <a:latin typeface="Arial Narrow" panose="020B0606020202030204" pitchFamily="34" charset="0"/>
                          <a:ea typeface="Calibri" panose="020F0502020204030204" pitchFamily="34" charset="0"/>
                          <a:cs typeface="Arial" panose="020B0604020202020204" pitchFamily="34" charset="0"/>
                        </a:rPr>
                        <a:t>dibai</a:t>
                      </a:r>
                      <a:r>
                        <a:rPr lang="en-US" sz="1600" dirty="0">
                          <a:effectLst/>
                          <a:latin typeface="Arial Narrow" panose="020B0606020202030204" pitchFamily="34" charset="0"/>
                          <a:ea typeface="Calibri" panose="020F0502020204030204" pitchFamily="34" charset="0"/>
                          <a:cs typeface="Arial" panose="020B0604020202020204" pitchFamily="34" charset="0"/>
                        </a:rPr>
                        <a:t> </a:t>
                      </a:r>
                      <a:r>
                        <a:rPr lang="en-US" sz="1600" dirty="0" err="1">
                          <a:effectLst/>
                          <a:latin typeface="Arial Narrow" panose="020B0606020202030204" pitchFamily="34" charset="0"/>
                          <a:ea typeface="Calibri" panose="020F0502020204030204" pitchFamily="34" charset="0"/>
                          <a:cs typeface="Arial" panose="020B0604020202020204" pitchFamily="34" charset="0"/>
                        </a:rPr>
                        <a:t>setiap</a:t>
                      </a:r>
                      <a:r>
                        <a:rPr lang="en-US" sz="1600" dirty="0">
                          <a:effectLst/>
                          <a:latin typeface="Arial Narrow" panose="020B0606020202030204" pitchFamily="34" charset="0"/>
                          <a:ea typeface="Calibri" panose="020F0502020204030204" pitchFamily="34" charset="0"/>
                          <a:cs typeface="Arial" panose="020B0604020202020204" pitchFamily="34" charset="0"/>
                        </a:rPr>
                        <a:t> </a:t>
                      </a:r>
                      <a:r>
                        <a:rPr lang="en-US" sz="1600" dirty="0" err="1">
                          <a:effectLst/>
                          <a:latin typeface="Arial Narrow" panose="020B0606020202030204" pitchFamily="34" charset="0"/>
                          <a:ea typeface="Calibri" panose="020F0502020204030204" pitchFamily="34" charset="0"/>
                          <a:cs typeface="Arial" panose="020B0604020202020204" pitchFamily="34" charset="0"/>
                        </a:rPr>
                        <a:t>Minggu</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549275" indent="-342900" algn="l">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khotmil quran/bln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p>
                      <a:pPr marL="549275" indent="-342900" algn="l">
                        <a:lnSpc>
                          <a:spcPct val="107000"/>
                        </a:lnSpc>
                        <a:buFont typeface="+mj-lt"/>
                        <a:buAutoNum type="arabicPeriod"/>
                      </a:pPr>
                      <a:r>
                        <a:rPr lang="id-ID" sz="1600" dirty="0">
                          <a:effectLst/>
                          <a:latin typeface="Arial Narrow" panose="020B0606020202030204" pitchFamily="34" charset="0"/>
                          <a:ea typeface="Calibri" panose="020F0502020204030204" pitchFamily="34" charset="0"/>
                          <a:cs typeface="Arial" panose="020B0604020202020204" pitchFamily="34" charset="0"/>
                        </a:rPr>
                        <a:t>Ngaji bareng/bln</a:t>
                      </a:r>
                      <a:endParaRPr lang="en-ID" sz="16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nchor="ctr">
                    <a:solidFill>
                      <a:schemeClr val="bg1">
                        <a:lumMod val="95000"/>
                      </a:schemeClr>
                    </a:solidFill>
                  </a:tcPr>
                </a:tc>
                <a:tc>
                  <a:txBody>
                    <a:bodyPr/>
                    <a:lstStyle/>
                    <a:p>
                      <a:pPr>
                        <a:lnSpc>
                          <a:spcPct val="107000"/>
                        </a:lnSpc>
                        <a:spcAft>
                          <a:spcPts val="800"/>
                        </a:spcAft>
                      </a:pPr>
                      <a:r>
                        <a:rPr lang="en-ID" sz="1400" dirty="0">
                          <a:effectLst/>
                          <a:latin typeface="Arial Narrow" panose="020B0606020202030204" pitchFamily="34" charset="0"/>
                        </a:rPr>
                        <a:t> </a:t>
                      </a: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0" marR="0" marT="0" marB="0" anchor="ctr">
                    <a:solidFill>
                      <a:schemeClr val="bg1">
                        <a:lumMod val="95000"/>
                      </a:schemeClr>
                    </a:solidFill>
                  </a:tcPr>
                </a:tc>
                <a:tc>
                  <a:txBody>
                    <a:bodyPr/>
                    <a:lstStyle/>
                    <a:p>
                      <a:pPr>
                        <a:lnSpc>
                          <a:spcPct val="107000"/>
                        </a:lnSpc>
                        <a:spcAft>
                          <a:spcPts val="800"/>
                        </a:spcAft>
                      </a:pPr>
                      <a:endParaRPr lang="en-ID" sz="1400" dirty="0">
                        <a:effectLst/>
                        <a:latin typeface="Arial Narrow" panose="020B0606020202030204" pitchFamily="34" charset="0"/>
                        <a:ea typeface="Calibri" panose="020F0502020204030204" pitchFamily="34" charset="0"/>
                        <a:cs typeface="Arial" panose="020B0604020202020204" pitchFamily="34" charset="0"/>
                      </a:endParaRPr>
                    </a:p>
                  </a:txBody>
                  <a:tcPr marL="68580" marR="68580" marT="0" marB="0">
                    <a:solidFill>
                      <a:schemeClr val="bg1">
                        <a:lumMod val="95000"/>
                      </a:schemeClr>
                    </a:solidFill>
                  </a:tcPr>
                </a:tc>
                <a:tc>
                  <a:txBody>
                    <a:bodyPr/>
                    <a:lstStyle/>
                    <a:p>
                      <a:endParaRPr lang="id-ID" sz="1400" dirty="0">
                        <a:latin typeface="Arial Narrow" panose="020B0606020202030204" pitchFamily="34" charset="0"/>
                      </a:endParaRPr>
                    </a:p>
                  </a:txBody>
                  <a:tcPr>
                    <a:solidFill>
                      <a:schemeClr val="bg1">
                        <a:lumMod val="95000"/>
                      </a:schemeClr>
                    </a:solidFill>
                  </a:tcPr>
                </a:tc>
                <a:extLst>
                  <a:ext uri="{0D108BD9-81ED-4DB2-BD59-A6C34878D82A}">
                    <a16:rowId xmlns:a16="http://schemas.microsoft.com/office/drawing/2014/main" val="1456727149"/>
                  </a:ext>
                </a:extLst>
              </a:tr>
            </a:tbl>
          </a:graphicData>
        </a:graphic>
      </p:graphicFrame>
    </p:spTree>
    <p:extLst>
      <p:ext uri="{BB962C8B-B14F-4D97-AF65-F5344CB8AC3E}">
        <p14:creationId xmlns:p14="http://schemas.microsoft.com/office/powerpoint/2010/main" val="414048713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ADB108-2F67-4B4E-A97E-19ABB6FAC58E"/>
  <p:tag name="ISPRING_SCORM_RATE_SLIDES" val="1"/>
  <p:tag name="ISPRINGONLINEFOLDERID" val="0"/>
  <p:tag name="ISPRINGONLINEFOLDERPATH" val="Content List"/>
  <p:tag name="ISPRINGCLOUDFOLDERID" val="0"/>
  <p:tag name="ISPRINGCLOUDFOLDERPATH" val="Repository"/>
  <p:tag name="ISPRING_PLAYERS_CUSTOMIZATION" val="UEsDBBQAAgAIAJCuo0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kK6j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CQrqN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JCuo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JCuo0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JCuo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Cuo0i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K6jSIyYS/o+CAAAjyAAACkAAAB1bml2ZXJzYWwvc2tpbl9jdXN0b21pemF0aW9uX3NldHRpbmdzLnhtbLVa627iShL+v0/RYnWks9IqXMwtK4aVL01iDTEc7CQzu1qhBneCFdvNsRtmOOLHPs0+2D7JVrftYBMgdmYWT6JxddVX1XXrCxnEL16ob2LOAu8Pwj0W2pRzL3yOh39CaLBkPoumEY0pj+sHyqMXuuybGT4xQQNqzEnoksjVxWg8bKCR/KB+T+0bfXhra+0W6rVxC/eRgTs6jF0rxrWiw5jRauqD+hFEghvRJQ35adRBvTD6VsAMYxpxM3Tp96FS5M4PFWdwExHXA7542G2LZ59p3Rtt8aB2s9Pr4H1LVRSli/SO0TQa+17vuqc2EW60Ow1lr/VbSktBzU6ned3dN3utjgJvo+suoLTxdRe1e+12y9i3cAukkapqRkvf95TrZlMFbbh/re9HI63XaKBms6m0jX2nq4y0BgJuBTBUpS8cqBiKpnT3qqY2+woa6SNt1N5jA3f1Duq3cLfR2Lc1TWk0Ds49zC7vrgO19HQyd74DeDIEJ0dFbtVPJNdguYkiYHZosPYJpygkAf1UkzkZcpmx6NclW+/+UksTVCZzxp7ZVaQmRCALsOEJrEFdjmRs0q58YeTpyHM/1RYbzll4tWQhB6irkEUB8WvDPye5k86sjCTb0qiK3BNZ0oO6nvyUFUt1QT7Dc0loyYI1CXdj9syuFmT58hyxTeiWMnO1W9PI98IX4G5c93R8UZHvxdzkNCjYh/viKS+2hnjGVJjXxeIpJemTBfUzjQ35qSB3UPm+R45Et17scSmqNsVzSXRNnmkxAH1VPJdlQtBSjFpPPO8LcfqdA7siyr91kd0nOxoVlSTt8qIUW2/WVfNpHbFn4eyi3PuBfpXzGXSf8FlY2BBPKSExQaGwVJRSt8n5G0eM6etxLxkEoAWCm28uKUlCTrW5PrmbqtbX+XhyM5lr5k1tqCdViURZ/trq9r83O13oXKlcSST7Th2Pi1hIgnUa5bAsZzYZzwEQj+cW/uLUhuJ3ZdHJvTM2LVwbpv+pDDCd4YfaUPwuI3o/m2HLmdtj08Bz055bE0f6ZYwdbNSGX9kGrciWIs7Q1qPfEF9RBO3ZiyiKfc+VA6Jle+GGltBnTO5U05rPsO3MTN0xJ1ZtaLMo2v1VIpMNX0HyrEiMXC8mC5+6Ui2kiBxf51co+MdXHnCygHjhVRntM/XRtG7mzmQytufYMjJKbYhDFxkREZqqA81UG88AIyKwjn9MfC6zTyIg1fcrg9yaN7dj+HGEIbfe88qHH/4Ba6YYQjKlYQlBSBw8g6yz7cfJzBA+BIWIoDWJ428scgtJkw9dCWzT0ieQmrqTw3cETIYNgffCJaQOXfISeHfYttUbPNcmXyDHoTYnFYUmn6EkP1cU+optqCFslxCz1AfzRhUVIcowK5CsBpdE5Lu/Q2S5BDnhza3HNjFQhIehTGQ1xleVNdn4t3sIpKmOz1R7AgzOlm/P3paCKZELy1wJXdCGdGyI7Prt3vzHfKSaY2zMId2MyePckV1SKA3IDoWMI+JuSbikaEGXZAOVsIMx13PlmIi8NOH3jfcHIjztP7+krcsy8JdfPmBSoeGdsAz2y6AMtilr/p524bZ0Bh80ROT6WSvKOODDJtg6ttSZOfk5IYq9YOMnXfpnBOrVuKrBeteOH/dX+bD9H4yxkxasmdDRNI9VEsKwEoslBxZPv5KgaY1AXXpYhIYvTqiVAKxJimEx9AMwD+C5giEP4NFqEI9Ys00HNluPdCFOHyWEZa0mUTsdb3FG9Ckc0F9LdUGfGOyXfEq2yUYG1i4Z/jJRzm2VCkuLYzpjMNwCzOckqQDV9wJxhioHe3+HM1ckq0FhPo9s47uyun3vRa4I4OdNQN/uw54iFkiqT+Isr5NF6e8/aEgyxVmid1ptA/FaoKVjlavPH4qYjdWZfjvXVUvH4kQh6tkvLwfVIXwyduz5WNUEApRJQPhyBavwkzjnlcdKTgQGHqmAl07epiRarv777/+UhzmyJ6GilPq3qjhQ/KJr4le8f1qM0/hfJXAcVSuKypeSgumBKhMtf75yTEjQn3JkIcmyFLBAXHGVUg0lkIZRdRxVv72DKrFlUbBNBHvBiiB36uwzND65168N70j0Ao3TYcyvCiQ9L3KTV7bhcMTdcN8LaUXxH16JxOQdczpXDUOe/aFGfW/5kiy/Lhxg0ms+5LPnKnj6rWpBdz6CpK7Hq2PKxS3rWtASkvdDQ9ieXOteCYcLFZ9AD+eF+5mQR8yfiputt1e5wCAu4iCNhzwSR/rsLc8Rr9i3NHbDJ+LHwJYnHbNOwYap2CymkEXaMfdM1I6bx00px4wPzId1QU+mk4Mu0o+ldF2TN795Ba+0N5bDMSsdypl+IB7zW/Q7f8OfIx7z22JNmcC57q1Nx0N50ew6TiNRnl4mdsBDQ9mlUp7srcgjLBiLa9k4N5GUUOQMmEuHcm10vICm5SxoeYPrZywehK/blzshs9jJacfia4fCwCF965fzd8A97tPzyS3nASWYd7V8P1UBKc+pEki+Pjh2RkJFfLemn2pwECHLlej0cQ2lGJ9qwp3JNzTn5NZZPxPtLCcprbksGsh+Ltt5JZWh6OLVVLGk2C8LDepv/DSoX4rQIIU9H8BwEyxohCEHPOhyaYSKxDz7KrsKe5A70iO5M6N5AL4C7BDOSFkl5AiFxJLbqqxakpf8OOwtuefTLc1aVY6Qc87l+Q9iqI7Lya3yMX3i+fROKZWrIO11h1ws9sAc/ayUPJHllRyNVCw6ThaxnP2JbpUtPgcbTyxHWZsW6Z7v0IwfRb1+QhXwnvP+oJ5fZqFHvfmW9ZgGooB39m8O/gdQSwMEFAACAAgAkK6jSCqKN+aHEQAA8GEAABcAAAB1bml2ZXJzYWwvdW5pdmVyc2FsLnBuZ+3d+VeS2f8AcEszJ2eizcwsbZq0xQXUGjMXWmzSkXKd1FLR1GwzNTMUWVKnsUUldcpdmlzaJW3S3MAlJdSgCZXSlAqFEJUQkR0+9J2az4x+5g/4nvNwDni49znPva/73NUf3lzyOrDvm0WrF2lpaX3j7ubqo6WlA9PS0o7T09WkqHZb7tP8mRfvs2+3VhV1DVfzRSdq1/5dWlrVOH1F2ALN969i3QLjtbQWt396zyPH3I7Q0gq74O66yy8xZGIIfuVBpJIsUOajtJzPH9AGteV+tHya9SNk04+uznrL59ssmXgGKf/ouv5F2jL9+Xt0Lnl5KrRTkJWBFJlobZNiSH7uQT2fdujRUcI2JuOX/fUcWml9FaOnNIlP6yE+LlBIpume9vxm8TC7BDFcL5Gyi2Jk3K9XhZ6fp/v3j7c/rF6lLDvkti2bizvMgrpI3qYZS7uuuNw01P4a0qL194/7Nl7REYoneuamWEV1wM2Vtv/MhrTsTNbucxsjP6BB1U3KsPt3YCb7MiNmlXcjPeWEWd0Y72xQIk4fQZss+Gf2+ZRI7b4fTyuVfKwhDFY1p7rnU8Df+FnUV1ha5ZlFjWTMzv8QuRPivcTAVXd2Rr7REliTd2LZnPvNay1n/PwsogdtN0tz1fghxHvpT3Nv9RBCuZezjNMzt+yWNte9fkuNZpfR0lbuv9R355D97Batn6e/3MB7b8ScOunnNm3ZHEfNmG0P0bWE+bkaZM++XpOMNLBZ0AsgAASAABAAAkAACAABIAAEgAAQAAJAAAgAASAABIAAEAACQAAIAAEgAASAABAAAkAACAABIAAEgAAQAAJAAAgAASAABIAAEAACQAAIAAEgAASAABAAAkAACAABIAAEgAAQAAJAAAgAASAABIAAEAACQAAIAAEgAASAABAA4v8RIkXaNvKI5jIo+R/RAs+nqO1ju8MS0+bG0dM9bb8uP+BVwCqb2WEBW3rOh77PbDNeMCeioJ750YNHD85OhcT+e/v+W/I12ObIOXV9dh5MmWc+v2zn3RezylirKTr1Umib1uwq+QucYS7SkdznHuDm35OmKBvtcU5Tz9gpC0221+NFZ/q6/cFRzU1rx/IY3qP/LNDaHqJEzayA5gXLbfs4jSJhHUkZPe0Q06wSbWVxGSrMLUkiWVUMDclHSd6lF5mqJeSNhm7WjU3IJN7oTFa7qck/YynCtflE+SRFVaH+dtdNF84DRjTlnDO1Hu1CYgedgFSzRfAdeGk7K3TqTTyt5CdLo/TDYARy+0kT9QXDkFe9tG04ebupKlZIdeSjJuLgaFHfczBGcOUKnuYiH7/LecwWC7d3Y5c0CTqN4SVKPlYtH6RikGBRYiP10eSpN0yoWkobNAE3M4J/qHovDkAGmqCn/3geSeD8VlqFLDi6t3Zc/sJROE3N//L0c1JkHtO+ykWXtnmHcuNKk9gFHTQzXtz1Ulq9S9PkzN30ZXEQB8bqn8Din0jVjI3ViKEERsfG7pOl4mbxsPwx+d4rH1IIvphBi8EIiwzVjWxpUnG7WuveI4KXT5SqmY/mv1cz6g9KViG8QY3yyUZEZxWyAVmMHEA2xYFHb65/qgcWqfMmTxVlC2rWTiUHzdT08g4R9gS6XG8OB9PvP1uMPRxQw333V4Wpr3cqR4dYOCgmPLz14hoPxNkqm4iJ7mAE6hoz57vF5ifhL3xRTWZOlHbe8h7ZyBMVYj/kTiSl1jP/pDdEuSHhvlZOXgdrUpzO0PuWpTgR7J1drkrW+UXw8HJ4gr+IaVDfWZL51taE4JTR4b3gIvf9iDFT0tn/wbb0XF42GotDru28ya3JqwjhvJMGtI7suH6cfCg7ST7An+iud7D/3K+2m2mLmq08BfG99zAF16mKu1iSLwqTwPDgPJx5l0opZX6VhOK2DbR442NppJHwQbPA/CCmqSWrO6hS7BX2myrZpGbLhgzRvguEpXu3pMLwmMTbXjbwKxlmf1TZU4N/mFE6j4ktbnmAuy9u8QAzBxBbBk34n2oSkL12akfyAC/58Ll+auGXDm7nxRx8vwJaDe3s/n26NjaDKewt5QzwOTVnD4piWyNoobaLEdGQO6RWPBZ7RbqgbyM3vOMhe8qJGoaFnGpsXApjC0JXw2oXXK9Pj8aRVmw4Z2QEphNJ5IG8SO6o49PBhOblziOR07+nNzs7QDnkz2Ph1rEbRCeWOZaZIyW/9kDEBpvmMbnMW8StUVzLfqcgSH1laM1Esm+G/t2rPiBDjyoxqMBX37wxQ8+cp349tY0/7UQVEUscYjjPP98Q8bJlv8r81uDNpy8DmdyrcSUkrJJO8eBUT8e2jqxOdUdvplbx432qy4mGXYUxeg1nC0xKlWF+8IN2mX50fpgPyUXJwFUy2yOQVJGZHx0rPYYC5coeC5RenSz4jDPM2u7MB371TGQ1hKJITI4P+WsaPG6cOPGYMYDanBUja1CCA+FYpSjtJmWtvnnRa9zx4w3jYekr7oQ37TksNHPIU8Y/EF1KWpArIIz0qk/Lb6XjBDUIbGkC1cCmU1xWgHH368hpyFt06LsTmedtlZUE+q07HLvM9QY7Kj3tQJvoQritbduBqWQYicsrzBvtTaWYqj6mP8C29MnTg/kLG4pmZPiZhdGTZOXnKRetm6UkbDWZSuLa4M9RXtlg+b6o4XTVycJUSop+ruznxAbXV7pnGXmHMsAdd9I9sdbOpAr7+SC4OusJtYE4UoHJ2mlLJazvSAyw2tdJ8NQUe3EzS1CJsH//g/P93V2R6vnPX+ad6uu+rjJhFRH7u5vZkfWWA2tObEniBPJ7hzHyiSunGya4OrkiIqjZ3pN///NC9jbomzVTnnoM+JvnWNWYP0k2Fk6XPUmSfTSEo+KEvb6e0RiVEM+cEfBqOb6kGYWQBkddaJWohbgkXlJf+xg2F1fGi8ubtEBjRBKRZk7Yjh4Q2PbzvEkhBHoVo84khOMPwpeGK5HOTJlItiaUQecnr2SNOo/IC/TMF+rmml01mQQZ6bocVmYRhwUYGfcWPLOH3f1IFtP6dPDXus1/BdK11YxVi5mvtFnH2XABRJXsmibLT2Dg7Jko4T1mMoPVC1/cz9/mMlmivpLDJ6lVHblZq7KbrD1ijCnCQjx561u/p7dNWYxOeOLp5BKe1A9211S0A8eoe++uXMWpFnqpxeeDecLHBBqRSXOFLIWttBh5aVySLtc+SWmJ5D+zTiZvyn/4OKK73Sjs8/p3J6VuGMm7EWCrSj2NWgY9uITuOb4PUoBZBo9jaSY+otVZGP7oILkdq+TBwSbYhuHbHF/olsL7mfPo5MPI5FecpCwcgycy9iRZ5AfNKMj0Xl7wHxE6ZUmrVnMcm9PQIZNS+q+ZFcICaJCmPke2brbF8UHVe1IpAb/2qBGDwojMbX+F/a1LuSfxj6u9kFUtu43bVbcgVyaCqgS4ugfW1zXXB8NYbh25Mm/4+xrPDQFTJJqwWLWAc9FVrpMrayY7ZO3tqh19Vp3q/jpgh2mr67pL2eW3nTB8aHntECm07Wex/l9jLGHVq416Pfijlk5jy8Uyh91uVusrW8tduKZMRLhqe/idmuj9zpk64ddsiWqK3iIhmB4oR1qVCAY4dnAkg3cIfLikVaKyEDVYod2pKDPb9d7OE2erbZXKLAPYmPhT4Rv0zDUrN/R7kmIUDN4Jw/YT+tpfts9IVFc/nNgJCSPdQxPs5X9WJ4iQgk5tqQ2tsTqbEROww+U30+oyk7rdu9HqHG5eXgaccAyidAjGZbzwUTsS19wiRkQyGeGUQRcawjKykxdM4FRdoCgSHjBOypIPkFZEMfLe6JnDMazOzW1JrQOih2jrRKfny0oFHy9/e0GkkvOZTjOvwos2lia+r8WDoIqP7EamcrKDpbeRIV8cO7EW2URvMGwd+X2yfTBd/mWHVHTibfY+k9eO32fgAjn6uVLSQTt1TvFSEDsulOtxZkxchLHrFYxuF2LdzaVrErkhuZxtzril9p3iYCO4jx0839JZfdkqPNhWrbJiHccZwLo6X0oD8i0tYS6yD2XPxSS1cv/e7NQGHofuCUULtoueiLZyW5NRWLcE21g3SAGxzITeGUwj0AuQwc2gsC9bKeLpt9f8Q+pzQs+8tl8zpJlSO/Ne9qivFW9jPjnb4PdaFLnF49sjE26hE8LXM2YOopP0C89qwZT6cSmj5qhr+fFNher4HvIi88jv0EWC/fCoeRX9G0AukrcV1RGrvcfieMdfpoklqvO8iNAJR7Y3h9x2SpV1CCI4R+dOdPK6HP9cJeRGiZrdH+iyuUf31WD1j1TJqnP3rc9peoXTzYxId2cVqqJmhvWBt8hcJM/ALk48DCnAuh9QIhZky8YyZDUVAmevMWkGI1kFnr/2u/xfL6GHS3Vy3SFJrEx7a2Ivu0azkUgfiqc5F2meEaKIpJyIwZS+NlKw7Un1kpcWUAR+V3PaIKeke/p4DmJatPiMYnn4YGnVsM3h/HFxa/tv4g/cks8V/bo4LcVTs2U98lU26usd6DeyDeqaWG9TUwarR21WtEiLZdzaLxxcCeok7MeSLn/FYnDUT0/LdlgOecoUnTwbKE72snjpnrG4sXeNIcwdBNmVP5CSabxX1S1jWpQs0o2FAmXuYyVY6Uce4Z6qdQ6CFGiG5NEqkbMH27vcWuyJldE7aDK1MB06/WJPEV4xsvEIpaAjZ+mTpzmjob/THPPQaZR82UQheJG5i5djb9mtqIufu17M2wd1wwOO+ePLDQ6MHr9+Ct/VnVQCJvMIJKK/5Z1HTeGaXRHo2IQTV7MNbpREZVfuKl/0CuXgQ/oeXVwoRskHmSthOrnGjX6BSHLj9EceMhmOdHBSsLGxI1lDNp8b52ttcPO0T+OxmhF1g4s19BqTU88pHXS8rmf+iA8/w28WY6Kda3jdp9gWuTFo3mHNmWB9/riksoshWhzPBemBxPNWfNmSv+hu0Uyaw1sKLaXEKly35zvxHaxBFBPcYcQ5FmYr1fGEcKXOASh3KlfTS4j80DzV+Y8fQ0zX1ceIv2w9TDGSd7uYtAgmzoPfS7cqIPmCGSUSNBMtHkrrN1tp/oj0DfNTj9Y0rkWuVGwjMHPgrD2kk8tamLuHyO0fQFSJki2V8969czl25MtgkRnd5odVz4R3xWObzJgclewBWgpPnnhsIX3T0haxbP8YfuHwzH44HCMdJdx0V6qjmdOPVUlhmi6d9Mvy1hFJaznxXOyEYx3alP+C4Bkka+9ol6NjR6lDDn/W2Z7ckoByauCTq/2lZz2OEqbEO/o4Cdfwhk81z0dVKVm1kMSOwasVHCgcBbo8jTdQURHER1IRAWuVX/xODJF2w1Vnwkn8Zz9duGGqeLtwIeN1uOe3vIlGDK4Cuk7zvFAvWNZDZp9buVx3zEI7S1DPvuNEk5Wu9YjywcVvAfNtQrIaWBV2biYmC3PjreJPWtBxmOmy5+0gaNOOwl5WP31D+mRcczxfs1f85eMqrFufsOkywXM8cWNIFP/KlyUoNyVcbTZsM3/nlBMDRU2uwtMIDunhCrMTa2DUpYFnYj8Fy68k5lE+9WmPMsp/p6yS4T8Sg5WtXX8/KHKO3VDdnAginXhfc+zhTPxwvAKFibZ06ITf7GwtH96UJbLvOLl4PboYrZqpn++GhubKfH6WMaV5HxTjUdBGiW0WMj/gPehyvCKtrbvH6r/HPn9tzrR0vJCGpdOSGkmqS/LmVPcp42IhizjVZVG0zxR91lf95uN0lPKQ83gx3B7cCF03+8j/KnonpEBJb3uYmN4654Cr6eFHNrfPSbbTZNgvilkx5ywOAZmrZQzSmsv2X+vO/fEAj/8L1i9nqs+tG970b8H6RR2G8O1L/se9W1rydO9eezOg4Kdfu8RX8Rx32s25IsowsxwTpJlzBJo+ts/dZ/mcf3DceJBy4jsW2b+1HPNOs+Dw2UIaNCYZ8mNhYdfs3yeAavftvnsJhlWYFhB7mn9T60K1NC/3vQdcq3aHpv4HUEsDBBQAAgAIAJCuo0iV7pF+SwAAAGsAAAAbAAAAdW5pdmVyc2FsL3VuaXZlcnNhbC5wbmcueG1ss7GvyM1RKEstKs7Mz7NVMtQzULK34+WyKShKLctMLVeoAIoBBSFASaESyDVCcMszU0oygEIG5mYIwYzUzPSMElslCwNzuKA+0EwAUEsBAgAAFAACAAgAkK6jSA5qJE5iBAAABREAAB0AAAAAAAAAAQAAAAAAAAAAAHVuaXZlcnNhbC9jb21tb25fbWVzc2FnZXMubG5nUEsBAgAAFAACAAgAkK6jSAh+CyMpAwAAhgwAACcAAAAAAAAAAQAAAAAAnQQAAHVuaXZlcnNhbC9mbGFzaF9wdWJsaXNoaW5nX3NldHRpbmdzLnhtbFBLAQIAABQAAgAIAJCuo0i1/AlkugIAAFUKAAAhAAAAAAAAAAEAAAAAAAsIAAB1bml2ZXJzYWwvZmxhc2hfc2tpbl9zZXR0aW5ncy54bWxQSwECAAAUAAIACACQrqNIKpYPZ/4CAACXCwAAJgAAAAAAAAABAAAAAAAECwAAdW5pdmVyc2FsL2h0bWxfcHVibGlzaGluZ19zZXR0aW5ncy54bWxQSwECAAAUAAIACACQrqNIaHFSkZoBAAAfBgAAHwAAAAAAAAABAAAAAABGDgAAdW5pdmVyc2FsL2h0bWxfc2tpbl9zZXR0aW5ncy5qc1BLAQIAABQAAgAIAJCuo0g9PC/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o+CAAAjyAAACkAAAAAAAAAAQAAAAAA6hQAAHVuaXZlcnNhbC9za2luX2N1c3RvbWl6YXRpb25fc2V0dGluZ3MueG1sUEsBAgAAFAACAAgAkK6jSCqKN+aHEQAA8GEAABcAAAAAAAAAAAAAAAAAbx0AAHVuaXZlcnNhbC91bml2ZXJzYWwucG5nUEsBAgAAFAACAAgAkK6jSJXukX5LAAAAawAAABsAAAAAAAAAAQAAAAAAKy8AAHVuaXZlcnNhbC91bml2ZXJzYWwucG5nLnhtbFBLBQYAAAAACwALAEkDAACvLwAAAAA="/>
  <p:tag name="ISPRING_PRESENTATION_TITLE" val="1"/>
  <p:tag name="ISPRING_SCORM_PASSING_SCORE" val="100.000000"/>
  <p:tag name="ISPRING_FIRST_PUBLISH" val="1"/>
  <p:tag name="ISPRING_SCORM_RATE_QUIZZES" val="0"/>
  <p:tag name="ISPRING_SCORM_ENDPOINT" val="&lt;endpoint&gt;&lt;enable&gt;0&lt;/enable&gt;&lt;lrs&gt;http://&lt;/lrs&gt;&lt;auth&gt;0&lt;/auth&gt;&lt;login&gt;&lt;/login&gt;&lt;password&gt;&lt;/password&gt;&lt;key&gt;&lt;/key&gt;&lt;name&gt;&lt;/name&gt;&lt;email&gt;&lt;/email&gt;&lt;/endpoint&gt;&#10;"/>
  <p:tag name="ISPRING_OUTPUT_FOLDER" val="F:\2月份我图原创上传文件\751"/>
</p:tagLst>
</file>

<file path=ppt/theme/theme1.xml><?xml version="1.0" encoding="utf-8"?>
<a:theme xmlns:a="http://schemas.openxmlformats.org/drawingml/2006/main" name="Office 主题">
  <a:themeElements>
    <a:clrScheme name="自定义 13">
      <a:dk1>
        <a:srgbClr val="000000"/>
      </a:dk1>
      <a:lt1>
        <a:srgbClr val="FFFFFF"/>
      </a:lt1>
      <a:dk2>
        <a:srgbClr val="000000"/>
      </a:dk2>
      <a:lt2>
        <a:srgbClr val="FFFFFF"/>
      </a:lt2>
      <a:accent1>
        <a:srgbClr val="27AFDE"/>
      </a:accent1>
      <a:accent2>
        <a:srgbClr val="FBAE15"/>
      </a:accent2>
      <a:accent3>
        <a:srgbClr val="27AFDE"/>
      </a:accent3>
      <a:accent4>
        <a:srgbClr val="FBAE15"/>
      </a:accent4>
      <a:accent5>
        <a:srgbClr val="27AFDE"/>
      </a:accent5>
      <a:accent6>
        <a:srgbClr val="FBAE15"/>
      </a:accent6>
      <a:hlink>
        <a:srgbClr val="27AFDE"/>
      </a:hlink>
      <a:folHlink>
        <a:srgbClr val="FBAE15"/>
      </a:folHlink>
    </a:clrScheme>
    <a:fontScheme name="自定义 1">
      <a:majorFont>
        <a:latin typeface="Calibri"/>
        <a:ea typeface="字魂35号-经典雅黑"/>
        <a:cs typeface=""/>
      </a:majorFont>
      <a:minorFont>
        <a:latin typeface="Calibri"/>
        <a:ea typeface="字魂35号-经典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2196</Words>
  <Application>Microsoft Office PowerPoint</Application>
  <PresentationFormat>On-screen Show (16:9)</PresentationFormat>
  <Paragraphs>721</Paragraphs>
  <Slides>63</Slides>
  <Notes>47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等线</vt:lpstr>
      <vt:lpstr>Arial</vt:lpstr>
      <vt:lpstr>Arial Narrow</vt:lpstr>
      <vt:lpstr>Calibri</vt:lpstr>
      <vt:lpstr>Calibri Light</vt:lpstr>
      <vt:lpstr>Times New Roman</vt:lpstr>
      <vt:lpstr>Office 主题</vt:lpstr>
      <vt:lpstr>Office Theme</vt:lpstr>
      <vt:lpstr>PowerPoint Presentation</vt:lpstr>
      <vt:lpstr>Struktur Organisasi PK PMII Arya Suralaya Masa Khidmat 2022/2023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Wallahul Muwaffieq Aqwamith Thoriq Wassalamualakum Warahmatullah Wabarakatuh….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2019-03-13T11:25:04Z</dcterms:created>
  <dcterms:modified xsi:type="dcterms:W3CDTF">2023-04-07T20:16:54Z</dcterms:modified>
</cp:coreProperties>
</file>